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</p:sldMasterIdLst>
  <p:notesMasterIdLst>
    <p:notesMasterId r:id="rId15"/>
  </p:notesMasterIdLst>
  <p:sldIdLst>
    <p:sldId id="286" r:id="rId5"/>
    <p:sldId id="278" r:id="rId6"/>
    <p:sldId id="275" r:id="rId7"/>
    <p:sldId id="288" r:id="rId8"/>
    <p:sldId id="295" r:id="rId9"/>
    <p:sldId id="297" r:id="rId10"/>
    <p:sldId id="298" r:id="rId11"/>
    <p:sldId id="262" r:id="rId12"/>
    <p:sldId id="289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721"/>
  </p:normalViewPr>
  <p:slideViewPr>
    <p:cSldViewPr snapToGrid="0" snapToObjects="1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17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5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296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48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3230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731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406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567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650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81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00500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3100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798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5733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801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370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3995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1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562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  <p:sldLayoutId id="2147483767" r:id="rId18"/>
    <p:sldLayoutId id="2147483768" r:id="rId19"/>
    <p:sldLayoutId id="21474837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  <p:sldLayoutId id="2147483770" r:id="rId17"/>
    <p:sldLayoutId id="21474837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  <p:sldLayoutId id="2147483772" r:id="rId15"/>
    <p:sldLayoutId id="21474837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  <p:sldLayoutId id="2147483775" r:id="rId15"/>
    <p:sldLayoutId id="2147483776" r:id="rId16"/>
    <p:sldLayoutId id="2147483794" r:id="rId17"/>
    <p:sldLayoutId id="2147483795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6" y="2313704"/>
            <a:ext cx="11357316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3700" b="1" dirty="0">
                <a:solidFill>
                  <a:schemeClr val="tx1"/>
                </a:solidFill>
                <a:latin typeface="Open Sans" panose="020B0606030504020204"/>
                <a:ea typeface="+mj-ea"/>
                <a:cs typeface="+mj-cs"/>
              </a:rPr>
              <a:t>Záródolgozat címe</a:t>
            </a:r>
            <a:endParaRPr lang="en-US" sz="3700" b="1" dirty="0">
              <a:solidFill>
                <a:schemeClr val="tx1"/>
              </a:solidFill>
              <a:latin typeface="Open Sans" panose="020B0606030504020204"/>
              <a:ea typeface="+mj-ea"/>
              <a:cs typeface="+mj-cs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2FD13655-E9AF-45DB-B2FA-5422EBF6FB8E}"/>
              </a:ext>
            </a:extLst>
          </p:cNvPr>
          <p:cNvSpPr/>
          <p:nvPr/>
        </p:nvSpPr>
        <p:spPr>
          <a:xfrm>
            <a:off x="3048000" y="370320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800" dirty="0"/>
              <a:t>Hallgató neve</a:t>
            </a:r>
          </a:p>
          <a:p>
            <a:pPr algn="ctr"/>
            <a:endParaRPr lang="hu-HU" sz="2800" dirty="0"/>
          </a:p>
          <a:p>
            <a:pPr algn="ctr"/>
            <a:r>
              <a:rPr lang="hu-HU" sz="2800" dirty="0"/>
              <a:t>Konzulens(</a:t>
            </a:r>
            <a:r>
              <a:rPr lang="hu-HU" sz="2800" dirty="0" err="1"/>
              <a:t>ek</a:t>
            </a:r>
            <a:r>
              <a:rPr lang="hu-HU" sz="2800" dirty="0"/>
              <a:t>) neve</a:t>
            </a:r>
          </a:p>
          <a:p>
            <a:pPr algn="ctr"/>
            <a:r>
              <a:rPr lang="hu-HU" sz="2800" dirty="0"/>
              <a:t>Műszaki mérnökasszisztens szak</a:t>
            </a:r>
          </a:p>
          <a:p>
            <a:pPr algn="ctr"/>
            <a:r>
              <a:rPr lang="hu-HU" sz="2800" dirty="0"/>
              <a:t>Specializáció neve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D6250C-0E81-482D-A29B-88C39B167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465" y="6383529"/>
            <a:ext cx="289585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5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7F0C6B21-5FD3-45A9-9671-831411163F51}"/>
              </a:ext>
            </a:extLst>
          </p:cNvPr>
          <p:cNvSpPr/>
          <p:nvPr/>
        </p:nvSpPr>
        <p:spPr>
          <a:xfrm>
            <a:off x="506892" y="2615609"/>
            <a:ext cx="5532401" cy="3861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Open Sans" panose="020B0606030504020204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6B55AA19-E12D-4D6E-8119-0F8E5D4EEC61}"/>
              </a:ext>
            </a:extLst>
          </p:cNvPr>
          <p:cNvSpPr/>
          <p:nvPr/>
        </p:nvSpPr>
        <p:spPr>
          <a:xfrm>
            <a:off x="3047999" y="2705725"/>
            <a:ext cx="7798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Köszönöm a figyelmet!</a:t>
            </a:r>
            <a:endParaRPr kumimoji="0" lang="hu-H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Élőláb helye 3">
            <a:extLst>
              <a:ext uri="{FF2B5EF4-FFF2-40B4-BE49-F238E27FC236}">
                <a16:creationId xmlns:a16="http://schemas.microsoft.com/office/drawing/2014/main" id="{926FD461-79D2-4F96-A687-53E8AAF57527}"/>
              </a:ext>
            </a:extLst>
          </p:cNvPr>
          <p:cNvSpPr txBox="1">
            <a:spLocks/>
          </p:cNvSpPr>
          <p:nvPr/>
        </p:nvSpPr>
        <p:spPr>
          <a:xfrm>
            <a:off x="459149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Műszaki mérnökasszisztens   Záróvizsga   2020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47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C1005A38-4087-4A60-9E15-9B6B7A434702}"/>
              </a:ext>
            </a:extLst>
          </p:cNvPr>
          <p:cNvSpPr/>
          <p:nvPr/>
        </p:nvSpPr>
        <p:spPr>
          <a:xfrm>
            <a:off x="4149970" y="360848"/>
            <a:ext cx="4639055" cy="110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4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 dolgozat célja</a:t>
            </a:r>
            <a:endParaRPr lang="en-US" dirty="0">
              <a:solidFill>
                <a:schemeClr val="bg1"/>
              </a:solidFill>
              <a:latin typeface="Open Sans"/>
              <a:ea typeface="+mj-ea"/>
              <a:cs typeface="+mj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964E49E-4688-4E16-89AD-03F35ADCF7BB}"/>
              </a:ext>
            </a:extLst>
          </p:cNvPr>
          <p:cNvSpPr txBox="1"/>
          <p:nvPr/>
        </p:nvSpPr>
        <p:spPr>
          <a:xfrm>
            <a:off x="223935" y="2718063"/>
            <a:ext cx="4142792" cy="4009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8F4A26C7-2B69-460B-A353-43912573CDE9}"/>
              </a:ext>
            </a:extLst>
          </p:cNvPr>
          <p:cNvSpPr/>
          <p:nvPr/>
        </p:nvSpPr>
        <p:spPr>
          <a:xfrm>
            <a:off x="712764" y="2071732"/>
            <a:ext cx="10893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Egy összetett mondatban megfogalmazni, hogy mi volt a dolgozat célja (a feladatlap alapján)</a:t>
            </a:r>
          </a:p>
        </p:txBody>
      </p:sp>
      <p:sp>
        <p:nvSpPr>
          <p:cNvPr id="9" name="Élőláb helye 3">
            <a:extLst>
              <a:ext uri="{FF2B5EF4-FFF2-40B4-BE49-F238E27FC236}">
                <a16:creationId xmlns:a16="http://schemas.microsoft.com/office/drawing/2014/main" id="{8CCC7215-99D1-4051-A380-3FE59048AC70}"/>
              </a:ext>
            </a:extLst>
          </p:cNvPr>
          <p:cNvSpPr txBox="1">
            <a:spLocks/>
          </p:cNvSpPr>
          <p:nvPr/>
        </p:nvSpPr>
        <p:spPr>
          <a:xfrm>
            <a:off x="47115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Műszaki mérnökasszisztens   Záróvizsga   2020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81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DD4DC06B-A1E9-4EDC-8F2E-16C03F670917}"/>
              </a:ext>
            </a:extLst>
          </p:cNvPr>
          <p:cNvSpPr/>
          <p:nvPr/>
        </p:nvSpPr>
        <p:spPr>
          <a:xfrm>
            <a:off x="3259015" y="483030"/>
            <a:ext cx="83186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dolgozatkészítés helyszíne</a:t>
            </a: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81F619A-78D1-4E0B-AF2D-1D303EEF5117}"/>
              </a:ext>
            </a:extLst>
          </p:cNvPr>
          <p:cNvSpPr/>
          <p:nvPr/>
        </p:nvSpPr>
        <p:spPr>
          <a:xfrm>
            <a:off x="281354" y="1511479"/>
            <a:ext cx="886264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Röviden ismertetni a céget ahol a dolgozat készült és/vagy a szakmai gyakorlat történ,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Cég Neve, Telephely, mivel foglalkoznak (alapanyagok, késztermékek, szolgáltatások, stb.)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Képek is lehetnek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Ez a fejezet </a:t>
            </a:r>
            <a:r>
              <a:rPr kumimoji="0" lang="hu-HU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max</a:t>
            </a: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2-3 dia legyen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EE25DA4-D881-4A43-AC09-1E3718C1E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362" y="3982711"/>
            <a:ext cx="3259016" cy="2168243"/>
          </a:xfrm>
          <a:prstGeom prst="rect">
            <a:avLst/>
          </a:prstGeom>
        </p:spPr>
      </p:pic>
      <p:sp>
        <p:nvSpPr>
          <p:cNvPr id="13" name="Élőláb helye 3">
            <a:extLst>
              <a:ext uri="{FF2B5EF4-FFF2-40B4-BE49-F238E27FC236}">
                <a16:creationId xmlns:a16="http://schemas.microsoft.com/office/drawing/2014/main" id="{9786BDAC-ABD5-450F-878A-C755321EF1F9}"/>
              </a:ext>
            </a:extLst>
          </p:cNvPr>
          <p:cNvSpPr txBox="1">
            <a:spLocks/>
          </p:cNvSpPr>
          <p:nvPr/>
        </p:nvSpPr>
        <p:spPr>
          <a:xfrm>
            <a:off x="4522762" y="63749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Műszaki mérnökasszisztens   Záróvizsga   2020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56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23AB68FE-B700-4B55-8204-91EE1235639B}"/>
              </a:ext>
            </a:extLst>
          </p:cNvPr>
          <p:cNvSpPr/>
          <p:nvPr/>
        </p:nvSpPr>
        <p:spPr>
          <a:xfrm>
            <a:off x="3329353" y="384556"/>
            <a:ext cx="85838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témához tartozó elmélet ismertetése</a:t>
            </a: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484C647D-E7FE-49F7-A3A3-9C91E5886378}"/>
              </a:ext>
            </a:extLst>
          </p:cNvPr>
          <p:cNvSpPr/>
          <p:nvPr/>
        </p:nvSpPr>
        <p:spPr>
          <a:xfrm>
            <a:off x="656492" y="2052595"/>
            <a:ext cx="11535507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A dolgozatban tárgyal téma elméleti fogalmainak definiálása, ismertetése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2-3 dia javasolt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Képeket lehet használni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271C748-8801-4844-9B62-9D552B521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2" y="3134657"/>
            <a:ext cx="3108962" cy="3108962"/>
          </a:xfrm>
          <a:prstGeom prst="rect">
            <a:avLst/>
          </a:prstGeom>
        </p:spPr>
      </p:pic>
      <p:sp>
        <p:nvSpPr>
          <p:cNvPr id="10" name="Élőláb helye 3">
            <a:extLst>
              <a:ext uri="{FF2B5EF4-FFF2-40B4-BE49-F238E27FC236}">
                <a16:creationId xmlns:a16="http://schemas.microsoft.com/office/drawing/2014/main" id="{9A9A7C81-2301-4E72-BBA0-3011CD96FFF3}"/>
              </a:ext>
            </a:extLst>
          </p:cNvPr>
          <p:cNvSpPr txBox="1">
            <a:spLocks/>
          </p:cNvSpPr>
          <p:nvPr/>
        </p:nvSpPr>
        <p:spPr>
          <a:xfrm>
            <a:off x="4725685" y="64734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Műszaki mérnökasszisztens   Záróvizsga   2020</a:t>
            </a:r>
          </a:p>
        </p:txBody>
      </p:sp>
    </p:spTree>
    <p:extLst>
      <p:ext uri="{BB962C8B-B14F-4D97-AF65-F5344CB8AC3E}">
        <p14:creationId xmlns:p14="http://schemas.microsoft.com/office/powerpoint/2010/main" val="146540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4C49C1-7B13-9F4C-9AB3-BE764AF258B9}"/>
              </a:ext>
            </a:extLst>
          </p:cNvPr>
          <p:cNvSpPr txBox="1">
            <a:spLocks/>
          </p:cNvSpPr>
          <p:nvPr/>
        </p:nvSpPr>
        <p:spPr>
          <a:xfrm>
            <a:off x="953729" y="412058"/>
            <a:ext cx="11581921" cy="108047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4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 vizsgálati rész ismertetése</a:t>
            </a:r>
            <a:endParaRPr lang="en-US" sz="3100" b="1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+mj-ea"/>
              <a:cs typeface="+mj-cs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673DF6C-25FE-458B-B442-6208B112F52C}"/>
              </a:ext>
            </a:extLst>
          </p:cNvPr>
          <p:cNvSpPr/>
          <p:nvPr/>
        </p:nvSpPr>
        <p:spPr>
          <a:xfrm>
            <a:off x="953729" y="2006600"/>
            <a:ext cx="8898194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Mit csinált? Mért? Mivel és hogyan? Mit határozott meg? Mit tervezett? Mit csinált?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Ezeket kell tömören leírni.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Ha vannak mérési eredmények azokat bemutatni táblázattal vagy grafikonnal.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3-4 dia lehet ez a téma</a:t>
            </a:r>
          </a:p>
        </p:txBody>
      </p:sp>
      <p:sp>
        <p:nvSpPr>
          <p:cNvPr id="5" name="Élőláb helye 3">
            <a:extLst>
              <a:ext uri="{FF2B5EF4-FFF2-40B4-BE49-F238E27FC236}">
                <a16:creationId xmlns:a16="http://schemas.microsoft.com/office/drawing/2014/main" id="{9E7D2D55-A029-4346-B70C-FBBBC5FBC3EB}"/>
              </a:ext>
            </a:extLst>
          </p:cNvPr>
          <p:cNvSpPr txBox="1">
            <a:spLocks/>
          </p:cNvSpPr>
          <p:nvPr/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Műszaki mérnökasszisztens   Záróvizsga   2020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7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4C49C1-7B13-9F4C-9AB3-BE764AF258B9}"/>
              </a:ext>
            </a:extLst>
          </p:cNvPr>
          <p:cNvSpPr txBox="1">
            <a:spLocks/>
          </p:cNvSpPr>
          <p:nvPr/>
        </p:nvSpPr>
        <p:spPr>
          <a:xfrm>
            <a:off x="953729" y="412058"/>
            <a:ext cx="11581921" cy="108047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4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 vizsgálati rész ismertetése</a:t>
            </a:r>
            <a:endParaRPr lang="en-US" sz="3100" b="1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+mj-ea"/>
              <a:cs typeface="+mj-cs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673DF6C-25FE-458B-B442-6208B112F52C}"/>
              </a:ext>
            </a:extLst>
          </p:cNvPr>
          <p:cNvSpPr/>
          <p:nvPr/>
        </p:nvSpPr>
        <p:spPr>
          <a:xfrm>
            <a:off x="953729" y="2006600"/>
            <a:ext cx="8898194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Mit csinált? Mért? Mivel és hogyan? Mit határozott meg? Mit tervezett? Mit csinált?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Ezeket kell tömören leírni.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Ha vannak mérési eredmények azokat bemutatni táblázattal vagy grafikonnal.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3-4 dia lehet ez a téma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E165277-5043-4E32-B077-5579AED66E58}"/>
              </a:ext>
            </a:extLst>
          </p:cNvPr>
          <p:cNvSpPr txBox="1">
            <a:spLocks/>
          </p:cNvSpPr>
          <p:nvPr/>
        </p:nvSpPr>
        <p:spPr>
          <a:xfrm>
            <a:off x="4648200" y="63963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Műszaki mérnökasszisztens   Záróvizsga   2020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09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4C49C1-7B13-9F4C-9AB3-BE764AF258B9}"/>
              </a:ext>
            </a:extLst>
          </p:cNvPr>
          <p:cNvSpPr txBox="1">
            <a:spLocks/>
          </p:cNvSpPr>
          <p:nvPr/>
        </p:nvSpPr>
        <p:spPr>
          <a:xfrm>
            <a:off x="953729" y="412058"/>
            <a:ext cx="11581921" cy="108047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4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 vizsgálati rész ismertetése</a:t>
            </a:r>
            <a:endParaRPr lang="en-US" sz="3100" b="1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+mj-ea"/>
              <a:cs typeface="+mj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47DC2FA-AEBF-47C4-9B90-6389B092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99" y="1888293"/>
            <a:ext cx="2517866" cy="383471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85F4DE6-28E1-47BE-B845-357E8659E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951" y="2330291"/>
            <a:ext cx="4828450" cy="2950720"/>
          </a:xfrm>
          <a:prstGeom prst="rect">
            <a:avLst/>
          </a:prstGeom>
        </p:spPr>
      </p:pic>
      <p:sp>
        <p:nvSpPr>
          <p:cNvPr id="6" name="Élőláb helye 3">
            <a:extLst>
              <a:ext uri="{FF2B5EF4-FFF2-40B4-BE49-F238E27FC236}">
                <a16:creationId xmlns:a16="http://schemas.microsoft.com/office/drawing/2014/main" id="{2964D628-4BE0-4896-9B56-6A14BD29C3F5}"/>
              </a:ext>
            </a:extLst>
          </p:cNvPr>
          <p:cNvSpPr txBox="1">
            <a:spLocks/>
          </p:cNvSpPr>
          <p:nvPr/>
        </p:nvSpPr>
        <p:spPr>
          <a:xfrm>
            <a:off x="4299151" y="64459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Műszaki mérnökasszisztens   Záróvizsga   2020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03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4C49C1-7B13-9F4C-9AB3-BE764AF258B9}"/>
              </a:ext>
            </a:extLst>
          </p:cNvPr>
          <p:cNvSpPr txBox="1">
            <a:spLocks/>
          </p:cNvSpPr>
          <p:nvPr/>
        </p:nvSpPr>
        <p:spPr>
          <a:xfrm>
            <a:off x="1913468" y="365125"/>
            <a:ext cx="9440332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Aft>
                <a:spcPts val="600"/>
              </a:spcAft>
            </a:pPr>
            <a:endParaRPr lang="en-US" sz="4400" kern="1200" dirty="0">
              <a:solidFill>
                <a:schemeClr val="bg1"/>
              </a:solidFill>
              <a:latin typeface="Open Sans" panose="020B0606030504020204"/>
              <a:ea typeface="+mj-ea"/>
              <a:cs typeface="+mj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6B63F50-8544-4767-BBB9-DF5766192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357" y="1819030"/>
            <a:ext cx="2645893" cy="3225064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C6067A6-9E8A-4E0B-86D0-073A2D9F369F}"/>
              </a:ext>
            </a:extLst>
          </p:cNvPr>
          <p:cNvSpPr/>
          <p:nvPr/>
        </p:nvSpPr>
        <p:spPr>
          <a:xfrm>
            <a:off x="2960018" y="493467"/>
            <a:ext cx="855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44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A vizsgálati rész ismertetése</a:t>
            </a:r>
            <a:endParaRPr lang="en-US" sz="3100" b="1" dirty="0">
              <a:solidFill>
                <a:prstClr val="white">
                  <a:lumMod val="95000"/>
                </a:prstClr>
              </a:solidFill>
              <a:latin typeface="Open Sans" panose="020B0606030504020204"/>
            </a:endParaRPr>
          </a:p>
        </p:txBody>
      </p:sp>
      <p:sp>
        <p:nvSpPr>
          <p:cNvPr id="6" name="Élőláb helye 3">
            <a:extLst>
              <a:ext uri="{FF2B5EF4-FFF2-40B4-BE49-F238E27FC236}">
                <a16:creationId xmlns:a16="http://schemas.microsoft.com/office/drawing/2014/main" id="{EB51D046-1E42-4AD4-B4F0-AB91567C59AB}"/>
              </a:ext>
            </a:extLst>
          </p:cNvPr>
          <p:cNvSpPr txBox="1">
            <a:spLocks/>
          </p:cNvSpPr>
          <p:nvPr/>
        </p:nvSpPr>
        <p:spPr>
          <a:xfrm>
            <a:off x="4286357" y="63645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Műszaki mérnökasszisztens   Záróvizsga   2020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3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7F0C6B21-5FD3-45A9-9671-831411163F51}"/>
              </a:ext>
            </a:extLst>
          </p:cNvPr>
          <p:cNvSpPr/>
          <p:nvPr/>
        </p:nvSpPr>
        <p:spPr>
          <a:xfrm>
            <a:off x="553616" y="2939254"/>
            <a:ext cx="7657322" cy="2451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600" dirty="0">
              <a:solidFill>
                <a:srgbClr val="151F39"/>
              </a:solidFill>
              <a:latin typeface="Open Sans" panose="020B0606030504020204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463A484F-ED3A-4566-9932-154094E0AB70}"/>
              </a:ext>
            </a:extLst>
          </p:cNvPr>
          <p:cNvSpPr/>
          <p:nvPr/>
        </p:nvSpPr>
        <p:spPr>
          <a:xfrm>
            <a:off x="5099729" y="562415"/>
            <a:ext cx="3982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Összefoglalás</a:t>
            </a: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D1A1E673-1177-4A4D-AB44-6E423ECF9C88}"/>
              </a:ext>
            </a:extLst>
          </p:cNvPr>
          <p:cNvSpPr/>
          <p:nvPr/>
        </p:nvSpPr>
        <p:spPr>
          <a:xfrm>
            <a:off x="797168" y="1856262"/>
            <a:ext cx="10555459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Munkám során bemutattam… felmértem… megvizsgáltam… megterveztem… ezek alapján megállapítottam…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Egy-két mondatban összefoglalni az eredményeket</a:t>
            </a:r>
          </a:p>
        </p:txBody>
      </p:sp>
      <p:sp>
        <p:nvSpPr>
          <p:cNvPr id="9" name="Élőláb helye 3">
            <a:extLst>
              <a:ext uri="{FF2B5EF4-FFF2-40B4-BE49-F238E27FC236}">
                <a16:creationId xmlns:a16="http://schemas.microsoft.com/office/drawing/2014/main" id="{550D1983-4E05-4658-94FF-753A8C7F10F1}"/>
              </a:ext>
            </a:extLst>
          </p:cNvPr>
          <p:cNvSpPr txBox="1">
            <a:spLocks/>
          </p:cNvSpPr>
          <p:nvPr/>
        </p:nvSpPr>
        <p:spPr>
          <a:xfrm>
            <a:off x="4627097" y="647187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Műszaki mérnökasszisztens   Záróvizsga   2020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079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254</Words>
  <Application>Microsoft Office PowerPoint</Application>
  <PresentationFormat>Szélesvásznú</PresentationFormat>
  <Paragraphs>42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10</vt:i4>
      </vt:variant>
    </vt:vector>
  </HeadingPairs>
  <TitlesOfParts>
    <vt:vector size="18" baseType="lpstr">
      <vt:lpstr>Arial</vt:lpstr>
      <vt:lpstr>Calibri</vt:lpstr>
      <vt:lpstr>Open Sans</vt:lpstr>
      <vt:lpstr>Open Sans Light</vt:lpstr>
      <vt:lpstr>2_Office Theme</vt:lpstr>
      <vt:lpstr>3_Office Theme</vt:lpstr>
      <vt:lpstr>4_Office Theme</vt:lpstr>
      <vt:lpstr>5_Office Theme</vt:lpstr>
      <vt:lpstr>Záródolgozat címe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Rejtő Sándor Könnyűipari és Környezetmérnöki Kar</dc:title>
  <dc:creator>Eszti</dc:creator>
  <cp:lastModifiedBy>Rita Bodáné Kendrovics</cp:lastModifiedBy>
  <cp:revision>49</cp:revision>
  <dcterms:created xsi:type="dcterms:W3CDTF">2019-11-11T08:51:04Z</dcterms:created>
  <dcterms:modified xsi:type="dcterms:W3CDTF">2020-04-02T20:42:49Z</dcterms:modified>
</cp:coreProperties>
</file>