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0" r:id="rId4"/>
    <p:sldMasterId id="2147483695" r:id="rId5"/>
    <p:sldMasterId id="2147483712" r:id="rId6"/>
  </p:sldMasterIdLst>
  <p:notesMasterIdLst>
    <p:notesMasterId r:id="rId26"/>
  </p:notesMasterIdLst>
  <p:sldIdLst>
    <p:sldId id="272" r:id="rId7"/>
    <p:sldId id="286" r:id="rId8"/>
    <p:sldId id="271" r:id="rId9"/>
    <p:sldId id="261" r:id="rId10"/>
    <p:sldId id="293" r:id="rId11"/>
    <p:sldId id="290" r:id="rId12"/>
    <p:sldId id="294" r:id="rId13"/>
    <p:sldId id="296" r:id="rId14"/>
    <p:sldId id="295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6" r:id="rId24"/>
    <p:sldId id="287" r:id="rId25"/>
  </p:sldIdLst>
  <p:sldSz cx="12192000" cy="6858000"/>
  <p:notesSz cx="6858000" cy="9144000"/>
  <p:embeddedFontLs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Open Sans Light" panose="020B0306030504020204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F39"/>
    <a:srgbClr val="9AD1F0"/>
    <a:srgbClr val="FCAF17"/>
    <a:srgbClr val="D8B1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7"/>
    <p:restoredTop sz="94721"/>
  </p:normalViewPr>
  <p:slideViewPr>
    <p:cSldViewPr snapToGrid="0" snapToObjects="1">
      <p:cViewPr varScale="1">
        <p:scale>
          <a:sx n="60" d="100"/>
          <a:sy n="60" d="100"/>
        </p:scale>
        <p:origin x="78" y="10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8" d="100"/>
          <a:sy n="98" d="100"/>
        </p:scale>
        <p:origin x="4257" y="8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lcsár Kiara Réka" userId="b493ca7b-a517-4168-9d48-df8300c94e11" providerId="ADAL" clId="{E5A071B9-908D-433B-AB11-904C57D0A6D1}"/>
    <pc:docChg chg="undo redo custSel addSld delSld modSld sldOrd">
      <pc:chgData name="Kulcsár Kiara Réka" userId="b493ca7b-a517-4168-9d48-df8300c94e11" providerId="ADAL" clId="{E5A071B9-908D-433B-AB11-904C57D0A6D1}" dt="2025-05-07T09:46:36.259" v="1624" actId="20577"/>
      <pc:docMkLst>
        <pc:docMk/>
      </pc:docMkLst>
      <pc:sldChg chg="addSp delSp modSp mod ord">
        <pc:chgData name="Kulcsár Kiara Réka" userId="b493ca7b-a517-4168-9d48-df8300c94e11" providerId="ADAL" clId="{E5A071B9-908D-433B-AB11-904C57D0A6D1}" dt="2025-05-07T09:35:59.529" v="1599" actId="14100"/>
        <pc:sldMkLst>
          <pc:docMk/>
          <pc:sldMk cId="1595456234" sldId="261"/>
        </pc:sldMkLst>
        <pc:spChg chg="mod">
          <ac:chgData name="Kulcsár Kiara Réka" userId="b493ca7b-a517-4168-9d48-df8300c94e11" providerId="ADAL" clId="{E5A071B9-908D-433B-AB11-904C57D0A6D1}" dt="2025-05-07T09:13:14.914" v="1221" actId="1076"/>
          <ac:spMkLst>
            <pc:docMk/>
            <pc:sldMk cId="1595456234" sldId="261"/>
            <ac:spMk id="2" creationId="{E2F996B4-C789-714A-A866-B54A3E2E1E71}"/>
          </ac:spMkLst>
        </pc:spChg>
        <pc:spChg chg="add mod">
          <ac:chgData name="Kulcsár Kiara Réka" userId="b493ca7b-a517-4168-9d48-df8300c94e11" providerId="ADAL" clId="{E5A071B9-908D-433B-AB11-904C57D0A6D1}" dt="2025-05-07T07:33:10.406" v="365" actId="20577"/>
          <ac:spMkLst>
            <pc:docMk/>
            <pc:sldMk cId="1595456234" sldId="261"/>
            <ac:spMk id="3" creationId="{3D52E4F3-0B03-DAB8-53F2-A3BB06555440}"/>
          </ac:spMkLst>
        </pc:spChg>
        <pc:spChg chg="mod">
          <ac:chgData name="Kulcsár Kiara Réka" userId="b493ca7b-a517-4168-9d48-df8300c94e11" providerId="ADAL" clId="{E5A071B9-908D-433B-AB11-904C57D0A6D1}" dt="2025-05-07T09:13:14.914" v="1221" actId="1076"/>
          <ac:spMkLst>
            <pc:docMk/>
            <pc:sldMk cId="1595456234" sldId="261"/>
            <ac:spMk id="4" creationId="{B92E1880-4171-8B48-A09C-726C289807C8}"/>
          </ac:spMkLst>
        </pc:spChg>
        <pc:spChg chg="mod">
          <ac:chgData name="Kulcsár Kiara Réka" userId="b493ca7b-a517-4168-9d48-df8300c94e11" providerId="ADAL" clId="{E5A071B9-908D-433B-AB11-904C57D0A6D1}" dt="2025-05-07T09:35:59.529" v="1599" actId="14100"/>
          <ac:spMkLst>
            <pc:docMk/>
            <pc:sldMk cId="1595456234" sldId="261"/>
            <ac:spMk id="5" creationId="{A33A2AF5-904F-C04A-A2E2-A53C7C87C004}"/>
          </ac:spMkLst>
        </pc:spChg>
        <pc:spChg chg="mod">
          <ac:chgData name="Kulcsár Kiara Réka" userId="b493ca7b-a517-4168-9d48-df8300c94e11" providerId="ADAL" clId="{E5A071B9-908D-433B-AB11-904C57D0A6D1}" dt="2025-05-07T09:35:38.739" v="1597" actId="1076"/>
          <ac:spMkLst>
            <pc:docMk/>
            <pc:sldMk cId="1595456234" sldId="261"/>
            <ac:spMk id="11" creationId="{3148D9E9-C7A4-0442-9748-E1B266072976}"/>
          </ac:spMkLst>
        </pc:spChg>
        <pc:picChg chg="add mod">
          <ac:chgData name="Kulcsár Kiara Réka" userId="b493ca7b-a517-4168-9d48-df8300c94e11" providerId="ADAL" clId="{E5A071B9-908D-433B-AB11-904C57D0A6D1}" dt="2025-05-07T09:18:50.753" v="1271" actId="1076"/>
          <ac:picMkLst>
            <pc:docMk/>
            <pc:sldMk cId="1595456234" sldId="261"/>
            <ac:picMk id="13" creationId="{60FD191C-7AE4-463C-1515-AEA51D3A3038}"/>
          </ac:picMkLst>
        </pc:picChg>
      </pc:sldChg>
      <pc:sldChg chg="del">
        <pc:chgData name="Kulcsár Kiara Réka" userId="b493ca7b-a517-4168-9d48-df8300c94e11" providerId="ADAL" clId="{E5A071B9-908D-433B-AB11-904C57D0A6D1}" dt="2025-05-07T09:24:31.480" v="1346" actId="47"/>
        <pc:sldMkLst>
          <pc:docMk/>
          <pc:sldMk cId="1126223533" sldId="267"/>
        </pc:sldMkLst>
      </pc:sldChg>
      <pc:sldChg chg="addSp modSp mod ord">
        <pc:chgData name="Kulcsár Kiara Réka" userId="b493ca7b-a517-4168-9d48-df8300c94e11" providerId="ADAL" clId="{E5A071B9-908D-433B-AB11-904C57D0A6D1}" dt="2025-05-07T09:37:09.079" v="1603" actId="1076"/>
        <pc:sldMkLst>
          <pc:docMk/>
          <pc:sldMk cId="489259454" sldId="271"/>
        </pc:sldMkLst>
        <pc:spChg chg="mod">
          <ac:chgData name="Kulcsár Kiara Réka" userId="b493ca7b-a517-4168-9d48-df8300c94e11" providerId="ADAL" clId="{E5A071B9-908D-433B-AB11-904C57D0A6D1}" dt="2025-05-07T09:10:30.418" v="1198" actId="1076"/>
          <ac:spMkLst>
            <pc:docMk/>
            <pc:sldMk cId="489259454" sldId="271"/>
            <ac:spMk id="2" creationId="{AD09FDF3-4213-BB41-8106-28D9663BAE57}"/>
          </ac:spMkLst>
        </pc:spChg>
        <pc:spChg chg="mod">
          <ac:chgData name="Kulcsár Kiara Réka" userId="b493ca7b-a517-4168-9d48-df8300c94e11" providerId="ADAL" clId="{E5A071B9-908D-433B-AB11-904C57D0A6D1}" dt="2025-05-07T09:34:41.334" v="1590" actId="1076"/>
          <ac:spMkLst>
            <pc:docMk/>
            <pc:sldMk cId="489259454" sldId="271"/>
            <ac:spMk id="3" creationId="{61BA50B9-6A7F-8E43-AFAE-1FBE0FE0EE36}"/>
          </ac:spMkLst>
        </pc:spChg>
        <pc:spChg chg="mod">
          <ac:chgData name="Kulcsár Kiara Réka" userId="b493ca7b-a517-4168-9d48-df8300c94e11" providerId="ADAL" clId="{E5A071B9-908D-433B-AB11-904C57D0A6D1}" dt="2025-05-07T09:10:30.418" v="1198" actId="1076"/>
          <ac:spMkLst>
            <pc:docMk/>
            <pc:sldMk cId="489259454" sldId="271"/>
            <ac:spMk id="4" creationId="{DF299781-2027-3345-9F88-30C6116223D1}"/>
          </ac:spMkLst>
        </pc:spChg>
        <pc:spChg chg="mod">
          <ac:chgData name="Kulcsár Kiara Réka" userId="b493ca7b-a517-4168-9d48-df8300c94e11" providerId="ADAL" clId="{E5A071B9-908D-433B-AB11-904C57D0A6D1}" dt="2025-05-07T09:34:54.469" v="1592" actId="1076"/>
          <ac:spMkLst>
            <pc:docMk/>
            <pc:sldMk cId="489259454" sldId="271"/>
            <ac:spMk id="5" creationId="{CA4FD130-E50B-2545-B869-DE837B913F8C}"/>
          </ac:spMkLst>
        </pc:spChg>
        <pc:spChg chg="add mod">
          <ac:chgData name="Kulcsár Kiara Réka" userId="b493ca7b-a517-4168-9d48-df8300c94e11" providerId="ADAL" clId="{E5A071B9-908D-433B-AB11-904C57D0A6D1}" dt="2025-05-07T09:34:25.379" v="1587" actId="1076"/>
          <ac:spMkLst>
            <pc:docMk/>
            <pc:sldMk cId="489259454" sldId="271"/>
            <ac:spMk id="6" creationId="{074789CF-4000-C967-C206-1D5239C5C82D}"/>
          </ac:spMkLst>
        </pc:spChg>
        <pc:picChg chg="add mod">
          <ac:chgData name="Kulcsár Kiara Réka" userId="b493ca7b-a517-4168-9d48-df8300c94e11" providerId="ADAL" clId="{E5A071B9-908D-433B-AB11-904C57D0A6D1}" dt="2025-05-07T09:37:09.079" v="1603" actId="1076"/>
          <ac:picMkLst>
            <pc:docMk/>
            <pc:sldMk cId="489259454" sldId="271"/>
            <ac:picMk id="7" creationId="{36E5D89B-0B16-0550-6999-53F5CEAD8655}"/>
          </ac:picMkLst>
        </pc:picChg>
      </pc:sldChg>
      <pc:sldChg chg="addSp delSp modSp mod">
        <pc:chgData name="Kulcsár Kiara Réka" userId="b493ca7b-a517-4168-9d48-df8300c94e11" providerId="ADAL" clId="{E5A071B9-908D-433B-AB11-904C57D0A6D1}" dt="2025-05-07T09:40:11.579" v="1610" actId="21"/>
        <pc:sldMkLst>
          <pc:docMk/>
          <pc:sldMk cId="4146789469" sldId="272"/>
        </pc:sldMkLst>
        <pc:spChg chg="mod">
          <ac:chgData name="Kulcsár Kiara Réka" userId="b493ca7b-a517-4168-9d48-df8300c94e11" providerId="ADAL" clId="{E5A071B9-908D-433B-AB11-904C57D0A6D1}" dt="2025-05-07T07:16:32.823" v="26" actId="20577"/>
          <ac:spMkLst>
            <pc:docMk/>
            <pc:sldMk cId="4146789469" sldId="272"/>
            <ac:spMk id="14" creationId="{EA1EF3F6-7BB0-E5BF-76BB-A7E2F5E20585}"/>
          </ac:spMkLst>
        </pc:spChg>
        <pc:spChg chg="mod">
          <ac:chgData name="Kulcsár Kiara Réka" userId="b493ca7b-a517-4168-9d48-df8300c94e11" providerId="ADAL" clId="{E5A071B9-908D-433B-AB11-904C57D0A6D1}" dt="2025-05-07T07:16:45.084" v="74" actId="20577"/>
          <ac:spMkLst>
            <pc:docMk/>
            <pc:sldMk cId="4146789469" sldId="272"/>
            <ac:spMk id="15" creationId="{F052A533-2D13-DC9B-E59A-205D3C282B10}"/>
          </ac:spMkLst>
        </pc:spChg>
        <pc:picChg chg="add del mod">
          <ac:chgData name="Kulcsár Kiara Réka" userId="b493ca7b-a517-4168-9d48-df8300c94e11" providerId="ADAL" clId="{E5A071B9-908D-433B-AB11-904C57D0A6D1}" dt="2025-05-07T09:40:11.579" v="1610" actId="21"/>
          <ac:picMkLst>
            <pc:docMk/>
            <pc:sldMk cId="4146789469" sldId="272"/>
            <ac:picMk id="3" creationId="{44894527-2711-E312-6844-5F5A816F1779}"/>
          </ac:picMkLst>
        </pc:picChg>
      </pc:sldChg>
      <pc:sldChg chg="addSp modSp mod">
        <pc:chgData name="Kulcsár Kiara Réka" userId="b493ca7b-a517-4168-9d48-df8300c94e11" providerId="ADAL" clId="{E5A071B9-908D-433B-AB11-904C57D0A6D1}" dt="2025-05-07T09:17:40.186" v="1256" actId="1076"/>
        <pc:sldMkLst>
          <pc:docMk/>
          <pc:sldMk cId="71405024" sldId="286"/>
        </pc:sldMkLst>
        <pc:spChg chg="mod">
          <ac:chgData name="Kulcsár Kiara Réka" userId="b493ca7b-a517-4168-9d48-df8300c94e11" providerId="ADAL" clId="{E5A071B9-908D-433B-AB11-904C57D0A6D1}" dt="2025-05-07T07:19:02.739" v="114" actId="1076"/>
          <ac:spMkLst>
            <pc:docMk/>
            <pc:sldMk cId="71405024" sldId="286"/>
            <ac:spMk id="2" creationId="{78E5EB5F-D064-D747-9514-DAB589BE13FB}"/>
          </ac:spMkLst>
        </pc:spChg>
        <pc:spChg chg="mod">
          <ac:chgData name="Kulcsár Kiara Réka" userId="b493ca7b-a517-4168-9d48-df8300c94e11" providerId="ADAL" clId="{E5A071B9-908D-433B-AB11-904C57D0A6D1}" dt="2025-05-07T09:10:11.849" v="1197" actId="14100"/>
          <ac:spMkLst>
            <pc:docMk/>
            <pc:sldMk cId="71405024" sldId="286"/>
            <ac:spMk id="3" creationId="{84EE2AAA-1B42-2D46-AD75-2389994F15AD}"/>
          </ac:spMkLst>
        </pc:spChg>
        <pc:picChg chg="add mod">
          <ac:chgData name="Kulcsár Kiara Réka" userId="b493ca7b-a517-4168-9d48-df8300c94e11" providerId="ADAL" clId="{E5A071B9-908D-433B-AB11-904C57D0A6D1}" dt="2025-05-07T09:17:40.186" v="1256" actId="1076"/>
          <ac:picMkLst>
            <pc:docMk/>
            <pc:sldMk cId="71405024" sldId="286"/>
            <ac:picMk id="4" creationId="{F6E9D149-C22D-CBA8-2ECD-2C94DF2ACDF1}"/>
          </ac:picMkLst>
        </pc:picChg>
      </pc:sldChg>
      <pc:sldChg chg="addSp delSp modSp mod">
        <pc:chgData name="Kulcsár Kiara Réka" userId="b493ca7b-a517-4168-9d48-df8300c94e11" providerId="ADAL" clId="{E5A071B9-908D-433B-AB11-904C57D0A6D1}" dt="2025-05-07T09:40:19.134" v="1612" actId="1076"/>
        <pc:sldMkLst>
          <pc:docMk/>
          <pc:sldMk cId="2278454018" sldId="287"/>
        </pc:sldMkLst>
        <pc:spChg chg="add mod">
          <ac:chgData name="Kulcsár Kiara Réka" userId="b493ca7b-a517-4168-9d48-df8300c94e11" providerId="ADAL" clId="{E5A071B9-908D-433B-AB11-904C57D0A6D1}" dt="2025-05-07T09:29:33.145" v="1568" actId="1076"/>
          <ac:spMkLst>
            <pc:docMk/>
            <pc:sldMk cId="2278454018" sldId="287"/>
            <ac:spMk id="6" creationId="{D05167DD-15D5-82C3-0B73-C679E0206B17}"/>
          </ac:spMkLst>
        </pc:spChg>
        <pc:spChg chg="add mod">
          <ac:chgData name="Kulcsár Kiara Réka" userId="b493ca7b-a517-4168-9d48-df8300c94e11" providerId="ADAL" clId="{E5A071B9-908D-433B-AB11-904C57D0A6D1}" dt="2025-05-07T09:29:35.657" v="1569" actId="1076"/>
          <ac:spMkLst>
            <pc:docMk/>
            <pc:sldMk cId="2278454018" sldId="287"/>
            <ac:spMk id="7" creationId="{4B5339CA-4EF8-A25C-325B-48D03F10FCAE}"/>
          </ac:spMkLst>
        </pc:spChg>
        <pc:spChg chg="add mod">
          <ac:chgData name="Kulcsár Kiara Réka" userId="b493ca7b-a517-4168-9d48-df8300c94e11" providerId="ADAL" clId="{E5A071B9-908D-433B-AB11-904C57D0A6D1}" dt="2025-05-07T09:30:26.517" v="1576" actId="1076"/>
          <ac:spMkLst>
            <pc:docMk/>
            <pc:sldMk cId="2278454018" sldId="287"/>
            <ac:spMk id="8" creationId="{6FB33280-AF1B-BCFF-C82B-410C39A7D17F}"/>
          </ac:spMkLst>
        </pc:spChg>
        <pc:spChg chg="add mod">
          <ac:chgData name="Kulcsár Kiara Réka" userId="b493ca7b-a517-4168-9d48-df8300c94e11" providerId="ADAL" clId="{E5A071B9-908D-433B-AB11-904C57D0A6D1}" dt="2025-05-07T09:30:26.842" v="1577" actId="1076"/>
          <ac:spMkLst>
            <pc:docMk/>
            <pc:sldMk cId="2278454018" sldId="287"/>
            <ac:spMk id="9" creationId="{B4B3B829-2DDB-DBBE-7530-970F1656853A}"/>
          </ac:spMkLst>
        </pc:spChg>
        <pc:picChg chg="add mod">
          <ac:chgData name="Kulcsár Kiara Réka" userId="b493ca7b-a517-4168-9d48-df8300c94e11" providerId="ADAL" clId="{E5A071B9-908D-433B-AB11-904C57D0A6D1}" dt="2025-05-07T09:40:19.134" v="1612" actId="1076"/>
          <ac:picMkLst>
            <pc:docMk/>
            <pc:sldMk cId="2278454018" sldId="287"/>
            <ac:picMk id="10" creationId="{2BC3D898-6834-1D1E-8694-A4576E6ED62D}"/>
          </ac:picMkLst>
        </pc:picChg>
      </pc:sldChg>
      <pc:sldChg chg="modSp del mod">
        <pc:chgData name="Kulcsár Kiara Réka" userId="b493ca7b-a517-4168-9d48-df8300c94e11" providerId="ADAL" clId="{E5A071B9-908D-433B-AB11-904C57D0A6D1}" dt="2025-05-07T09:30:38.667" v="1578" actId="47"/>
        <pc:sldMkLst>
          <pc:docMk/>
          <pc:sldMk cId="3711002548" sldId="289"/>
        </pc:sldMkLst>
      </pc:sldChg>
      <pc:sldChg chg="addSp delSp modSp mod ord">
        <pc:chgData name="Kulcsár Kiara Réka" userId="b493ca7b-a517-4168-9d48-df8300c94e11" providerId="ADAL" clId="{E5A071B9-908D-433B-AB11-904C57D0A6D1}" dt="2025-05-07T09:19:41.232" v="1285" actId="1076"/>
        <pc:sldMkLst>
          <pc:docMk/>
          <pc:sldMk cId="1131978742" sldId="290"/>
        </pc:sldMkLst>
        <pc:spChg chg="mod">
          <ac:chgData name="Kulcsár Kiara Réka" userId="b493ca7b-a517-4168-9d48-df8300c94e11" providerId="ADAL" clId="{E5A071B9-908D-433B-AB11-904C57D0A6D1}" dt="2025-05-07T09:14:07.048" v="1225" actId="1076"/>
          <ac:spMkLst>
            <pc:docMk/>
            <pc:sldMk cId="1131978742" sldId="290"/>
            <ac:spMk id="2" creationId="{C78B8961-6EA5-ED05-D573-8DBD9C3189AA}"/>
          </ac:spMkLst>
        </pc:spChg>
        <pc:spChg chg="add mod">
          <ac:chgData name="Kulcsár Kiara Réka" userId="b493ca7b-a517-4168-9d48-df8300c94e11" providerId="ADAL" clId="{E5A071B9-908D-433B-AB11-904C57D0A6D1}" dt="2025-05-07T09:15:29.257" v="1243" actId="1076"/>
          <ac:spMkLst>
            <pc:docMk/>
            <pc:sldMk cId="1131978742" sldId="290"/>
            <ac:spMk id="4" creationId="{7401AB7C-FBB1-9532-6605-82AB4C2FB876}"/>
          </ac:spMkLst>
        </pc:spChg>
        <pc:spChg chg="add mod">
          <ac:chgData name="Kulcsár Kiara Réka" userId="b493ca7b-a517-4168-9d48-df8300c94e11" providerId="ADAL" clId="{E5A071B9-908D-433B-AB11-904C57D0A6D1}" dt="2025-05-07T09:15:19.097" v="1242" actId="1076"/>
          <ac:spMkLst>
            <pc:docMk/>
            <pc:sldMk cId="1131978742" sldId="290"/>
            <ac:spMk id="5" creationId="{03010F0B-BAD7-4DA6-F457-BC1C8EB4560F}"/>
          </ac:spMkLst>
        </pc:spChg>
        <pc:picChg chg="add mod">
          <ac:chgData name="Kulcsár Kiara Réka" userId="b493ca7b-a517-4168-9d48-df8300c94e11" providerId="ADAL" clId="{E5A071B9-908D-433B-AB11-904C57D0A6D1}" dt="2025-05-07T09:19:41.232" v="1285" actId="1076"/>
          <ac:picMkLst>
            <pc:docMk/>
            <pc:sldMk cId="1131978742" sldId="290"/>
            <ac:picMk id="6" creationId="{F14F78DC-AA7D-BBE0-AA0D-7C4686F62193}"/>
          </ac:picMkLst>
        </pc:picChg>
      </pc:sldChg>
      <pc:sldChg chg="add del">
        <pc:chgData name="Kulcsár Kiara Réka" userId="b493ca7b-a517-4168-9d48-df8300c94e11" providerId="ADAL" clId="{E5A071B9-908D-433B-AB11-904C57D0A6D1}" dt="2025-05-07T09:24:26.895" v="1345" actId="47"/>
        <pc:sldMkLst>
          <pc:docMk/>
          <pc:sldMk cId="1245127622" sldId="291"/>
        </pc:sldMkLst>
      </pc:sldChg>
      <pc:sldChg chg="add del">
        <pc:chgData name="Kulcsár Kiara Réka" userId="b493ca7b-a517-4168-9d48-df8300c94e11" providerId="ADAL" clId="{E5A071B9-908D-433B-AB11-904C57D0A6D1}" dt="2025-05-07T09:24:25.579" v="1344" actId="47"/>
        <pc:sldMkLst>
          <pc:docMk/>
          <pc:sldMk cId="4023001147" sldId="292"/>
        </pc:sldMkLst>
      </pc:sldChg>
      <pc:sldChg chg="addSp modSp add mod">
        <pc:chgData name="Kulcsár Kiara Réka" userId="b493ca7b-a517-4168-9d48-df8300c94e11" providerId="ADAL" clId="{E5A071B9-908D-433B-AB11-904C57D0A6D1}" dt="2025-05-07T09:36:39.509" v="1602" actId="1076"/>
        <pc:sldMkLst>
          <pc:docMk/>
          <pc:sldMk cId="4122552897" sldId="293"/>
        </pc:sldMkLst>
        <pc:spChg chg="mod">
          <ac:chgData name="Kulcsár Kiara Réka" userId="b493ca7b-a517-4168-9d48-df8300c94e11" providerId="ADAL" clId="{E5A071B9-908D-433B-AB11-904C57D0A6D1}" dt="2025-05-07T09:13:57.513" v="1224" actId="1076"/>
          <ac:spMkLst>
            <pc:docMk/>
            <pc:sldMk cId="4122552897" sldId="293"/>
            <ac:spMk id="2" creationId="{0EFF8167-B1D1-78EC-BC50-0632C487EB12}"/>
          </ac:spMkLst>
        </pc:spChg>
        <pc:spChg chg="mod">
          <ac:chgData name="Kulcsár Kiara Réka" userId="b493ca7b-a517-4168-9d48-df8300c94e11" providerId="ADAL" clId="{E5A071B9-908D-433B-AB11-904C57D0A6D1}" dt="2025-05-07T07:33:56.539" v="386" actId="20577"/>
          <ac:spMkLst>
            <pc:docMk/>
            <pc:sldMk cId="4122552897" sldId="293"/>
            <ac:spMk id="3" creationId="{2B8D5ED2-7565-7E4C-7208-4E4C5D0CF99F}"/>
          </ac:spMkLst>
        </pc:spChg>
        <pc:spChg chg="mod">
          <ac:chgData name="Kulcsár Kiara Réka" userId="b493ca7b-a517-4168-9d48-df8300c94e11" providerId="ADAL" clId="{E5A071B9-908D-433B-AB11-904C57D0A6D1}" dt="2025-05-07T09:13:57.513" v="1224" actId="1076"/>
          <ac:spMkLst>
            <pc:docMk/>
            <pc:sldMk cId="4122552897" sldId="293"/>
            <ac:spMk id="4" creationId="{0C9A675B-1AEA-015E-462C-DFE3D45BC829}"/>
          </ac:spMkLst>
        </pc:spChg>
        <pc:spChg chg="mod">
          <ac:chgData name="Kulcsár Kiara Réka" userId="b493ca7b-a517-4168-9d48-df8300c94e11" providerId="ADAL" clId="{E5A071B9-908D-433B-AB11-904C57D0A6D1}" dt="2025-05-07T09:13:57.513" v="1224" actId="1076"/>
          <ac:spMkLst>
            <pc:docMk/>
            <pc:sldMk cId="4122552897" sldId="293"/>
            <ac:spMk id="5" creationId="{CADF7C46-8243-EB6D-87A9-7004391569CF}"/>
          </ac:spMkLst>
        </pc:spChg>
        <pc:spChg chg="mod">
          <ac:chgData name="Kulcsár Kiara Réka" userId="b493ca7b-a517-4168-9d48-df8300c94e11" providerId="ADAL" clId="{E5A071B9-908D-433B-AB11-904C57D0A6D1}" dt="2025-05-07T09:36:39.509" v="1602" actId="1076"/>
          <ac:spMkLst>
            <pc:docMk/>
            <pc:sldMk cId="4122552897" sldId="293"/>
            <ac:spMk id="11" creationId="{06E528C7-B8BC-2B28-6583-B6702087C1D5}"/>
          </ac:spMkLst>
        </pc:spChg>
        <pc:picChg chg="add mod">
          <ac:chgData name="Kulcsár Kiara Réka" userId="b493ca7b-a517-4168-9d48-df8300c94e11" providerId="ADAL" clId="{E5A071B9-908D-433B-AB11-904C57D0A6D1}" dt="2025-05-07T09:18:59.738" v="1273" actId="1076"/>
          <ac:picMkLst>
            <pc:docMk/>
            <pc:sldMk cId="4122552897" sldId="293"/>
            <ac:picMk id="6" creationId="{35D64A3E-A8AA-F20F-A409-8925674C9059}"/>
          </ac:picMkLst>
        </pc:picChg>
      </pc:sldChg>
      <pc:sldChg chg="addSp delSp modSp add mod">
        <pc:chgData name="Kulcsár Kiara Réka" userId="b493ca7b-a517-4168-9d48-df8300c94e11" providerId="ADAL" clId="{E5A071B9-908D-433B-AB11-904C57D0A6D1}" dt="2025-05-07T09:19:47.057" v="1287" actId="1076"/>
        <pc:sldMkLst>
          <pc:docMk/>
          <pc:sldMk cId="3051732282" sldId="294"/>
        </pc:sldMkLst>
        <pc:spChg chg="mod">
          <ac:chgData name="Kulcsár Kiara Réka" userId="b493ca7b-a517-4168-9d48-df8300c94e11" providerId="ADAL" clId="{E5A071B9-908D-433B-AB11-904C57D0A6D1}" dt="2025-05-07T07:58:47.286" v="590"/>
          <ac:spMkLst>
            <pc:docMk/>
            <pc:sldMk cId="3051732282" sldId="294"/>
            <ac:spMk id="2" creationId="{D14464A8-E1DB-BD7E-A07F-A4AFE8822584}"/>
          </ac:spMkLst>
        </pc:spChg>
        <pc:spChg chg="mod">
          <ac:chgData name="Kulcsár Kiara Réka" userId="b493ca7b-a517-4168-9d48-df8300c94e11" providerId="ADAL" clId="{E5A071B9-908D-433B-AB11-904C57D0A6D1}" dt="2025-05-07T08:01:57.706" v="644" actId="14100"/>
          <ac:spMkLst>
            <pc:docMk/>
            <pc:sldMk cId="3051732282" sldId="294"/>
            <ac:spMk id="4" creationId="{901A420C-C166-E96E-7CE4-17CAA8A4A345}"/>
          </ac:spMkLst>
        </pc:spChg>
        <pc:spChg chg="mod">
          <ac:chgData name="Kulcsár Kiara Réka" userId="b493ca7b-a517-4168-9d48-df8300c94e11" providerId="ADAL" clId="{E5A071B9-908D-433B-AB11-904C57D0A6D1}" dt="2025-05-07T08:02:01.490" v="645" actId="1076"/>
          <ac:spMkLst>
            <pc:docMk/>
            <pc:sldMk cId="3051732282" sldId="294"/>
            <ac:spMk id="5" creationId="{50F0096F-F411-41B1-78DD-D7EF338C6755}"/>
          </ac:spMkLst>
        </pc:spChg>
        <pc:picChg chg="add mod">
          <ac:chgData name="Kulcsár Kiara Réka" userId="b493ca7b-a517-4168-9d48-df8300c94e11" providerId="ADAL" clId="{E5A071B9-908D-433B-AB11-904C57D0A6D1}" dt="2025-05-07T08:02:27.770" v="652" actId="1076"/>
          <ac:picMkLst>
            <pc:docMk/>
            <pc:sldMk cId="3051732282" sldId="294"/>
            <ac:picMk id="10" creationId="{032ECDF1-891B-E6A7-0D35-FBBDEF9C6F8B}"/>
          </ac:picMkLst>
        </pc:picChg>
        <pc:picChg chg="add mod">
          <ac:chgData name="Kulcsár Kiara Réka" userId="b493ca7b-a517-4168-9d48-df8300c94e11" providerId="ADAL" clId="{E5A071B9-908D-433B-AB11-904C57D0A6D1}" dt="2025-05-07T09:19:47.057" v="1287" actId="1076"/>
          <ac:picMkLst>
            <pc:docMk/>
            <pc:sldMk cId="3051732282" sldId="294"/>
            <ac:picMk id="11" creationId="{A3B2C5B2-39A6-B898-65C3-D7BF37BEFE3C}"/>
          </ac:picMkLst>
        </pc:picChg>
      </pc:sldChg>
      <pc:sldChg chg="addSp delSp modSp add mod">
        <pc:chgData name="Kulcsár Kiara Réka" userId="b493ca7b-a517-4168-9d48-df8300c94e11" providerId="ADAL" clId="{E5A071B9-908D-433B-AB11-904C57D0A6D1}" dt="2025-05-07T09:20:14" v="1296" actId="1076"/>
        <pc:sldMkLst>
          <pc:docMk/>
          <pc:sldMk cId="24888590" sldId="295"/>
        </pc:sldMkLst>
        <pc:spChg chg="mod">
          <ac:chgData name="Kulcsár Kiara Réka" userId="b493ca7b-a517-4168-9d48-df8300c94e11" providerId="ADAL" clId="{E5A071B9-908D-433B-AB11-904C57D0A6D1}" dt="2025-05-07T08:11:42.558" v="736"/>
          <ac:spMkLst>
            <pc:docMk/>
            <pc:sldMk cId="24888590" sldId="295"/>
            <ac:spMk id="2" creationId="{E3B0513E-7B1A-30F3-3C2F-5A1D6EC2F3FC}"/>
          </ac:spMkLst>
        </pc:spChg>
        <pc:spChg chg="add mod">
          <ac:chgData name="Kulcsár Kiara Réka" userId="b493ca7b-a517-4168-9d48-df8300c94e11" providerId="ADAL" clId="{E5A071B9-908D-433B-AB11-904C57D0A6D1}" dt="2025-05-07T08:13:25.218" v="756" actId="1076"/>
          <ac:spMkLst>
            <pc:docMk/>
            <pc:sldMk cId="24888590" sldId="295"/>
            <ac:spMk id="3" creationId="{8B27A060-B724-9F85-58A2-9D8DD7195B9E}"/>
          </ac:spMkLst>
        </pc:spChg>
        <pc:spChg chg="mod">
          <ac:chgData name="Kulcsár Kiara Réka" userId="b493ca7b-a517-4168-9d48-df8300c94e11" providerId="ADAL" clId="{E5A071B9-908D-433B-AB11-904C57D0A6D1}" dt="2025-05-07T08:11:53.154" v="737"/>
          <ac:spMkLst>
            <pc:docMk/>
            <pc:sldMk cId="24888590" sldId="295"/>
            <ac:spMk id="4" creationId="{BB5FA716-B6D1-AEDE-5C94-E478A67D4311}"/>
          </ac:spMkLst>
        </pc:spChg>
        <pc:spChg chg="mod">
          <ac:chgData name="Kulcsár Kiara Réka" userId="b493ca7b-a517-4168-9d48-df8300c94e11" providerId="ADAL" clId="{E5A071B9-908D-433B-AB11-904C57D0A6D1}" dt="2025-05-07T08:14:35.402" v="761" actId="14100"/>
          <ac:spMkLst>
            <pc:docMk/>
            <pc:sldMk cId="24888590" sldId="295"/>
            <ac:spMk id="5" creationId="{1FB29CC8-5D1D-26C0-18ED-D82D14CF86A1}"/>
          </ac:spMkLst>
        </pc:spChg>
        <pc:picChg chg="add mod">
          <ac:chgData name="Kulcsár Kiara Réka" userId="b493ca7b-a517-4168-9d48-df8300c94e11" providerId="ADAL" clId="{E5A071B9-908D-433B-AB11-904C57D0A6D1}" dt="2025-05-07T09:20:11.154" v="1295" actId="1076"/>
          <ac:picMkLst>
            <pc:docMk/>
            <pc:sldMk cId="24888590" sldId="295"/>
            <ac:picMk id="6" creationId="{8C3ACA40-2E09-A02F-015B-3DC0BEC29B41}"/>
          </ac:picMkLst>
        </pc:picChg>
        <pc:picChg chg="add mod">
          <ac:chgData name="Kulcsár Kiara Réka" userId="b493ca7b-a517-4168-9d48-df8300c94e11" providerId="ADAL" clId="{E5A071B9-908D-433B-AB11-904C57D0A6D1}" dt="2025-05-07T09:20:14" v="1296" actId="1076"/>
          <ac:picMkLst>
            <pc:docMk/>
            <pc:sldMk cId="24888590" sldId="295"/>
            <ac:picMk id="7" creationId="{487E017E-5883-7AD6-3AA8-33DA907DB7D1}"/>
          </ac:picMkLst>
        </pc:picChg>
      </pc:sldChg>
      <pc:sldChg chg="addSp delSp modSp add mod ord">
        <pc:chgData name="Kulcsár Kiara Réka" userId="b493ca7b-a517-4168-9d48-df8300c94e11" providerId="ADAL" clId="{E5A071B9-908D-433B-AB11-904C57D0A6D1}" dt="2025-05-07T09:20:04.561" v="1293" actId="1076"/>
        <pc:sldMkLst>
          <pc:docMk/>
          <pc:sldMk cId="3374922105" sldId="296"/>
        </pc:sldMkLst>
        <pc:spChg chg="mod">
          <ac:chgData name="Kulcsár Kiara Réka" userId="b493ca7b-a517-4168-9d48-df8300c94e11" providerId="ADAL" clId="{E5A071B9-908D-433B-AB11-904C57D0A6D1}" dt="2025-05-07T08:09:48.106" v="729" actId="1076"/>
          <ac:spMkLst>
            <pc:docMk/>
            <pc:sldMk cId="3374922105" sldId="296"/>
            <ac:spMk id="2" creationId="{20B1BEAD-2C5D-4220-F9EA-5908E269637F}"/>
          </ac:spMkLst>
        </pc:spChg>
        <pc:spChg chg="mod">
          <ac:chgData name="Kulcsár Kiara Réka" userId="b493ca7b-a517-4168-9d48-df8300c94e11" providerId="ADAL" clId="{E5A071B9-908D-433B-AB11-904C57D0A6D1}" dt="2025-05-07T08:10:22.978" v="733" actId="1076"/>
          <ac:spMkLst>
            <pc:docMk/>
            <pc:sldMk cId="3374922105" sldId="296"/>
            <ac:spMk id="4" creationId="{62914027-90A8-3D8A-7DD2-0195B82E03F5}"/>
          </ac:spMkLst>
        </pc:spChg>
        <pc:spChg chg="mod">
          <ac:chgData name="Kulcsár Kiara Réka" userId="b493ca7b-a517-4168-9d48-df8300c94e11" providerId="ADAL" clId="{E5A071B9-908D-433B-AB11-904C57D0A6D1}" dt="2025-05-07T08:10:19.192" v="732" actId="1076"/>
          <ac:spMkLst>
            <pc:docMk/>
            <pc:sldMk cId="3374922105" sldId="296"/>
            <ac:spMk id="5" creationId="{9897E5CE-CB29-8365-5348-2D037B417EC4}"/>
          </ac:spMkLst>
        </pc:spChg>
        <pc:picChg chg="add mod ord">
          <ac:chgData name="Kulcsár Kiara Réka" userId="b493ca7b-a517-4168-9d48-df8300c94e11" providerId="ADAL" clId="{E5A071B9-908D-433B-AB11-904C57D0A6D1}" dt="2025-05-07T08:08:28.026" v="718" actId="166"/>
          <ac:picMkLst>
            <pc:docMk/>
            <pc:sldMk cId="3374922105" sldId="296"/>
            <ac:picMk id="3" creationId="{FE38E8E8-FC1E-D0DC-94A5-7402D61F2F02}"/>
          </ac:picMkLst>
        </pc:picChg>
        <pc:picChg chg="add mod">
          <ac:chgData name="Kulcsár Kiara Réka" userId="b493ca7b-a517-4168-9d48-df8300c94e11" providerId="ADAL" clId="{E5A071B9-908D-433B-AB11-904C57D0A6D1}" dt="2025-05-07T08:08:36.434" v="720" actId="1076"/>
          <ac:picMkLst>
            <pc:docMk/>
            <pc:sldMk cId="3374922105" sldId="296"/>
            <ac:picMk id="7" creationId="{95D0B840-E28B-E939-1355-D16BE7BCBA24}"/>
          </ac:picMkLst>
        </pc:picChg>
        <pc:picChg chg="add mod">
          <ac:chgData name="Kulcsár Kiara Réka" userId="b493ca7b-a517-4168-9d48-df8300c94e11" providerId="ADAL" clId="{E5A071B9-908D-433B-AB11-904C57D0A6D1}" dt="2025-05-07T09:20:01.345" v="1292" actId="1076"/>
          <ac:picMkLst>
            <pc:docMk/>
            <pc:sldMk cId="3374922105" sldId="296"/>
            <ac:picMk id="8" creationId="{78EC36C3-CA0E-7137-126E-3BA3520AA912}"/>
          </ac:picMkLst>
        </pc:picChg>
        <pc:picChg chg="add mod">
          <ac:chgData name="Kulcsár Kiara Réka" userId="b493ca7b-a517-4168-9d48-df8300c94e11" providerId="ADAL" clId="{E5A071B9-908D-433B-AB11-904C57D0A6D1}" dt="2025-05-07T09:20:04.561" v="1293" actId="1076"/>
          <ac:picMkLst>
            <pc:docMk/>
            <pc:sldMk cId="3374922105" sldId="296"/>
            <ac:picMk id="9" creationId="{0FEB83FC-BFAB-2A82-3150-64BC12E8C0EB}"/>
          </ac:picMkLst>
        </pc:picChg>
      </pc:sldChg>
      <pc:sldChg chg="addSp delSp modSp add mod">
        <pc:chgData name="Kulcsár Kiara Réka" userId="b493ca7b-a517-4168-9d48-df8300c94e11" providerId="ADAL" clId="{E5A071B9-908D-433B-AB11-904C57D0A6D1}" dt="2025-05-07T09:46:08.924" v="1616" actId="20577"/>
        <pc:sldMkLst>
          <pc:docMk/>
          <pc:sldMk cId="1328856666" sldId="297"/>
        </pc:sldMkLst>
        <pc:spChg chg="mod">
          <ac:chgData name="Kulcsár Kiara Réka" userId="b493ca7b-a517-4168-9d48-df8300c94e11" providerId="ADAL" clId="{E5A071B9-908D-433B-AB11-904C57D0A6D1}" dt="2025-05-07T09:46:08.924" v="1616" actId="20577"/>
          <ac:spMkLst>
            <pc:docMk/>
            <pc:sldMk cId="1328856666" sldId="297"/>
            <ac:spMk id="2" creationId="{04E13854-02C6-53D0-5BC3-60D81CD6F16F}"/>
          </ac:spMkLst>
        </pc:spChg>
        <pc:spChg chg="mod">
          <ac:chgData name="Kulcsár Kiara Réka" userId="b493ca7b-a517-4168-9d48-df8300c94e11" providerId="ADAL" clId="{E5A071B9-908D-433B-AB11-904C57D0A6D1}" dt="2025-05-07T08:48:58.673" v="984" actId="1076"/>
          <ac:spMkLst>
            <pc:docMk/>
            <pc:sldMk cId="1328856666" sldId="297"/>
            <ac:spMk id="3" creationId="{33A94AEE-DDE8-6CC4-BEE1-5344AABB9E1E}"/>
          </ac:spMkLst>
        </pc:spChg>
        <pc:spChg chg="mod">
          <ac:chgData name="Kulcsár Kiara Réka" userId="b493ca7b-a517-4168-9d48-df8300c94e11" providerId="ADAL" clId="{E5A071B9-908D-433B-AB11-904C57D0A6D1}" dt="2025-05-07T08:49:21.193" v="988" actId="1076"/>
          <ac:spMkLst>
            <pc:docMk/>
            <pc:sldMk cId="1328856666" sldId="297"/>
            <ac:spMk id="4" creationId="{45C1BC7E-54DA-BD42-AB1C-28E4F35EF0AD}"/>
          </ac:spMkLst>
        </pc:spChg>
        <pc:spChg chg="mod">
          <ac:chgData name="Kulcsár Kiara Réka" userId="b493ca7b-a517-4168-9d48-df8300c94e11" providerId="ADAL" clId="{E5A071B9-908D-433B-AB11-904C57D0A6D1}" dt="2025-05-07T08:49:01.953" v="985" actId="1076"/>
          <ac:spMkLst>
            <pc:docMk/>
            <pc:sldMk cId="1328856666" sldId="297"/>
            <ac:spMk id="5" creationId="{72D4D691-2FC9-C455-04E1-79C7DF911361}"/>
          </ac:spMkLst>
        </pc:spChg>
        <pc:picChg chg="add mod">
          <ac:chgData name="Kulcsár Kiara Réka" userId="b493ca7b-a517-4168-9d48-df8300c94e11" providerId="ADAL" clId="{E5A071B9-908D-433B-AB11-904C57D0A6D1}" dt="2025-05-07T09:20:29.993" v="1301" actId="1076"/>
          <ac:picMkLst>
            <pc:docMk/>
            <pc:sldMk cId="1328856666" sldId="297"/>
            <ac:picMk id="7" creationId="{52C448DE-89E7-ADF2-5687-BE8972436DA7}"/>
          </ac:picMkLst>
        </pc:picChg>
        <pc:picChg chg="add mod">
          <ac:chgData name="Kulcsár Kiara Réka" userId="b493ca7b-a517-4168-9d48-df8300c94e11" providerId="ADAL" clId="{E5A071B9-908D-433B-AB11-904C57D0A6D1}" dt="2025-05-07T09:20:25.888" v="1299" actId="1076"/>
          <ac:picMkLst>
            <pc:docMk/>
            <pc:sldMk cId="1328856666" sldId="297"/>
            <ac:picMk id="8" creationId="{189EE14C-CD9E-8CB5-0571-BFA843B0490F}"/>
          </ac:picMkLst>
        </pc:picChg>
      </pc:sldChg>
      <pc:sldChg chg="addSp delSp modSp add mod ord">
        <pc:chgData name="Kulcsár Kiara Réka" userId="b493ca7b-a517-4168-9d48-df8300c94e11" providerId="ADAL" clId="{E5A071B9-908D-433B-AB11-904C57D0A6D1}" dt="2025-05-07T09:38:33.389" v="1606" actId="1076"/>
        <pc:sldMkLst>
          <pc:docMk/>
          <pc:sldMk cId="2491920116" sldId="298"/>
        </pc:sldMkLst>
        <pc:spChg chg="mod">
          <ac:chgData name="Kulcsár Kiara Réka" userId="b493ca7b-a517-4168-9d48-df8300c94e11" providerId="ADAL" clId="{E5A071B9-908D-433B-AB11-904C57D0A6D1}" dt="2025-05-07T08:18:48.194" v="784" actId="20577"/>
          <ac:spMkLst>
            <pc:docMk/>
            <pc:sldMk cId="2491920116" sldId="298"/>
            <ac:spMk id="2" creationId="{8CD602EA-1558-A195-ACC5-20CDDCF9B689}"/>
          </ac:spMkLst>
        </pc:spChg>
        <pc:spChg chg="mod">
          <ac:chgData name="Kulcsár Kiara Réka" userId="b493ca7b-a517-4168-9d48-df8300c94e11" providerId="ADAL" clId="{E5A071B9-908D-433B-AB11-904C57D0A6D1}" dt="2025-05-07T08:19:01.954" v="785"/>
          <ac:spMkLst>
            <pc:docMk/>
            <pc:sldMk cId="2491920116" sldId="298"/>
            <ac:spMk id="4" creationId="{9A9C4452-5B27-EDF2-358D-D662F18AB4D9}"/>
          </ac:spMkLst>
        </pc:spChg>
        <pc:spChg chg="mod">
          <ac:chgData name="Kulcsár Kiara Réka" userId="b493ca7b-a517-4168-9d48-df8300c94e11" providerId="ADAL" clId="{E5A071B9-908D-433B-AB11-904C57D0A6D1}" dt="2025-05-07T09:16:18.376" v="1246" actId="14100"/>
          <ac:spMkLst>
            <pc:docMk/>
            <pc:sldMk cId="2491920116" sldId="298"/>
            <ac:spMk id="5" creationId="{BB7A15C5-FA14-6D75-E7AF-DE90C682EB50}"/>
          </ac:spMkLst>
        </pc:spChg>
        <pc:picChg chg="add mod">
          <ac:chgData name="Kulcsár Kiara Réka" userId="b493ca7b-a517-4168-9d48-df8300c94e11" providerId="ADAL" clId="{E5A071B9-908D-433B-AB11-904C57D0A6D1}" dt="2025-05-07T09:38:33.389" v="1606" actId="1076"/>
          <ac:picMkLst>
            <pc:docMk/>
            <pc:sldMk cId="2491920116" sldId="298"/>
            <ac:picMk id="3" creationId="{074A8ACB-F176-87BA-3D80-7DFD517A58B7}"/>
          </ac:picMkLst>
        </pc:picChg>
      </pc:sldChg>
      <pc:sldChg chg="addSp delSp modSp add mod ord">
        <pc:chgData name="Kulcsár Kiara Réka" userId="b493ca7b-a517-4168-9d48-df8300c94e11" providerId="ADAL" clId="{E5A071B9-908D-433B-AB11-904C57D0A6D1}" dt="2025-05-07T09:21:14.042" v="1317" actId="1076"/>
        <pc:sldMkLst>
          <pc:docMk/>
          <pc:sldMk cId="2951874525" sldId="299"/>
        </pc:sldMkLst>
        <pc:spChg chg="mod">
          <ac:chgData name="Kulcsár Kiara Réka" userId="b493ca7b-a517-4168-9d48-df8300c94e11" providerId="ADAL" clId="{E5A071B9-908D-433B-AB11-904C57D0A6D1}" dt="2025-05-07T08:34:30.420" v="899"/>
          <ac:spMkLst>
            <pc:docMk/>
            <pc:sldMk cId="2951874525" sldId="299"/>
            <ac:spMk id="2" creationId="{36F4FAD8-465A-B4B8-750E-D126A3BCCB58}"/>
          </ac:spMkLst>
        </pc:spChg>
        <pc:spChg chg="mod">
          <ac:chgData name="Kulcsár Kiara Réka" userId="b493ca7b-a517-4168-9d48-df8300c94e11" providerId="ADAL" clId="{E5A071B9-908D-433B-AB11-904C57D0A6D1}" dt="2025-05-07T08:41:24.969" v="910" actId="14100"/>
          <ac:spMkLst>
            <pc:docMk/>
            <pc:sldMk cId="2951874525" sldId="299"/>
            <ac:spMk id="4" creationId="{5E7D6A54-8DE4-F74D-24B0-9D704459AA5F}"/>
          </ac:spMkLst>
        </pc:spChg>
        <pc:spChg chg="mod">
          <ac:chgData name="Kulcsár Kiara Réka" userId="b493ca7b-a517-4168-9d48-df8300c94e11" providerId="ADAL" clId="{E5A071B9-908D-433B-AB11-904C57D0A6D1}" dt="2025-05-07T08:48:37.488" v="981" actId="1076"/>
          <ac:spMkLst>
            <pc:docMk/>
            <pc:sldMk cId="2951874525" sldId="299"/>
            <ac:spMk id="5" creationId="{B9ACA010-7178-C742-B9BB-30E7462FD9D5}"/>
          </ac:spMkLst>
        </pc:spChg>
        <pc:picChg chg="add mod">
          <ac:chgData name="Kulcsár Kiara Réka" userId="b493ca7b-a517-4168-9d48-df8300c94e11" providerId="ADAL" clId="{E5A071B9-908D-433B-AB11-904C57D0A6D1}" dt="2025-05-07T09:21:04.393" v="1311" actId="1076"/>
          <ac:picMkLst>
            <pc:docMk/>
            <pc:sldMk cId="2951874525" sldId="299"/>
            <ac:picMk id="3" creationId="{E8F56A05-206A-F950-A61F-E6A6F851C74B}"/>
          </ac:picMkLst>
        </pc:picChg>
        <pc:picChg chg="add mod">
          <ac:chgData name="Kulcsár Kiara Réka" userId="b493ca7b-a517-4168-9d48-df8300c94e11" providerId="ADAL" clId="{E5A071B9-908D-433B-AB11-904C57D0A6D1}" dt="2025-05-07T09:21:05.897" v="1312" actId="1076"/>
          <ac:picMkLst>
            <pc:docMk/>
            <pc:sldMk cId="2951874525" sldId="299"/>
            <ac:picMk id="6" creationId="{BA58B635-7B70-5CA9-D196-0E614FD12F99}"/>
          </ac:picMkLst>
        </pc:picChg>
        <pc:picChg chg="add mod">
          <ac:chgData name="Kulcsár Kiara Réka" userId="b493ca7b-a517-4168-9d48-df8300c94e11" providerId="ADAL" clId="{E5A071B9-908D-433B-AB11-904C57D0A6D1}" dt="2025-05-07T09:21:14.042" v="1317" actId="1076"/>
          <ac:picMkLst>
            <pc:docMk/>
            <pc:sldMk cId="2951874525" sldId="299"/>
            <ac:picMk id="7" creationId="{D0739BCD-9AC9-5988-FABE-DD3C54E5FE17}"/>
          </ac:picMkLst>
        </pc:picChg>
        <pc:picChg chg="add mod">
          <ac:chgData name="Kulcsár Kiara Réka" userId="b493ca7b-a517-4168-9d48-df8300c94e11" providerId="ADAL" clId="{E5A071B9-908D-433B-AB11-904C57D0A6D1}" dt="2025-05-07T09:21:01.976" v="1309" actId="1076"/>
          <ac:picMkLst>
            <pc:docMk/>
            <pc:sldMk cId="2951874525" sldId="299"/>
            <ac:picMk id="8" creationId="{C1648DCC-27BE-D360-DE54-AB1B11F0A984}"/>
          </ac:picMkLst>
        </pc:picChg>
      </pc:sldChg>
      <pc:sldChg chg="addSp delSp modSp add mod">
        <pc:chgData name="Kulcsár Kiara Réka" userId="b493ca7b-a517-4168-9d48-df8300c94e11" providerId="ADAL" clId="{E5A071B9-908D-433B-AB11-904C57D0A6D1}" dt="2025-05-07T09:21:27.168" v="1321" actId="1076"/>
        <pc:sldMkLst>
          <pc:docMk/>
          <pc:sldMk cId="2979872014" sldId="300"/>
        </pc:sldMkLst>
        <pc:spChg chg="mod">
          <ac:chgData name="Kulcsár Kiara Réka" userId="b493ca7b-a517-4168-9d48-df8300c94e11" providerId="ADAL" clId="{E5A071B9-908D-433B-AB11-904C57D0A6D1}" dt="2025-05-07T08:44:13.977" v="936"/>
          <ac:spMkLst>
            <pc:docMk/>
            <pc:sldMk cId="2979872014" sldId="300"/>
            <ac:spMk id="2" creationId="{949FA525-6B59-DC8F-A5C3-B817054416E8}"/>
          </ac:spMkLst>
        </pc:spChg>
        <pc:spChg chg="mod">
          <ac:chgData name="Kulcsár Kiara Réka" userId="b493ca7b-a517-4168-9d48-df8300c94e11" providerId="ADAL" clId="{E5A071B9-908D-433B-AB11-904C57D0A6D1}" dt="2025-05-07T08:44:20.761" v="937"/>
          <ac:spMkLst>
            <pc:docMk/>
            <pc:sldMk cId="2979872014" sldId="300"/>
            <ac:spMk id="4" creationId="{2E7068E5-D5CB-2C86-400A-437EC331E5AB}"/>
          </ac:spMkLst>
        </pc:spChg>
        <pc:spChg chg="mod">
          <ac:chgData name="Kulcsár Kiara Réka" userId="b493ca7b-a517-4168-9d48-df8300c94e11" providerId="ADAL" clId="{E5A071B9-908D-433B-AB11-904C57D0A6D1}" dt="2025-05-07T08:50:20.482" v="993" actId="1076"/>
          <ac:spMkLst>
            <pc:docMk/>
            <pc:sldMk cId="2979872014" sldId="300"/>
            <ac:spMk id="5" creationId="{D2F4E9F3-3960-C052-B58A-BD54D6D09D77}"/>
          </ac:spMkLst>
        </pc:spChg>
        <pc:picChg chg="add mod">
          <ac:chgData name="Kulcsár Kiara Réka" userId="b493ca7b-a517-4168-9d48-df8300c94e11" providerId="ADAL" clId="{E5A071B9-908D-433B-AB11-904C57D0A6D1}" dt="2025-05-07T09:21:25.633" v="1320" actId="1076"/>
          <ac:picMkLst>
            <pc:docMk/>
            <pc:sldMk cId="2979872014" sldId="300"/>
            <ac:picMk id="8" creationId="{08503689-5FAE-4826-89CD-CDF02A9F0664}"/>
          </ac:picMkLst>
        </pc:picChg>
        <pc:picChg chg="add mod">
          <ac:chgData name="Kulcsár Kiara Réka" userId="b493ca7b-a517-4168-9d48-df8300c94e11" providerId="ADAL" clId="{E5A071B9-908D-433B-AB11-904C57D0A6D1}" dt="2025-05-07T09:21:27.168" v="1321" actId="1076"/>
          <ac:picMkLst>
            <pc:docMk/>
            <pc:sldMk cId="2979872014" sldId="300"/>
            <ac:picMk id="9" creationId="{7FB229A8-B8AD-1597-A660-43E109CA3941}"/>
          </ac:picMkLst>
        </pc:picChg>
        <pc:picChg chg="add mod">
          <ac:chgData name="Kulcsár Kiara Réka" userId="b493ca7b-a517-4168-9d48-df8300c94e11" providerId="ADAL" clId="{E5A071B9-908D-433B-AB11-904C57D0A6D1}" dt="2025-05-07T09:21:23.746" v="1319" actId="1076"/>
          <ac:picMkLst>
            <pc:docMk/>
            <pc:sldMk cId="2979872014" sldId="300"/>
            <ac:picMk id="10" creationId="{2DEE7F3F-4BE5-28CD-781F-4948538E3FA3}"/>
          </ac:picMkLst>
        </pc:picChg>
      </pc:sldChg>
      <pc:sldChg chg="addSp delSp modSp add mod">
        <pc:chgData name="Kulcsár Kiara Réka" userId="b493ca7b-a517-4168-9d48-df8300c94e11" providerId="ADAL" clId="{E5A071B9-908D-433B-AB11-904C57D0A6D1}" dt="2025-05-07T09:21:52.625" v="1326" actId="14100"/>
        <pc:sldMkLst>
          <pc:docMk/>
          <pc:sldMk cId="2950502166" sldId="301"/>
        </pc:sldMkLst>
        <pc:spChg chg="mod">
          <ac:chgData name="Kulcsár Kiara Réka" userId="b493ca7b-a517-4168-9d48-df8300c94e11" providerId="ADAL" clId="{E5A071B9-908D-433B-AB11-904C57D0A6D1}" dt="2025-05-07T08:52:20.168" v="999"/>
          <ac:spMkLst>
            <pc:docMk/>
            <pc:sldMk cId="2950502166" sldId="301"/>
            <ac:spMk id="2" creationId="{20471DF9-1A34-9587-9422-C7BCB5049F45}"/>
          </ac:spMkLst>
        </pc:spChg>
        <pc:spChg chg="mod">
          <ac:chgData name="Kulcsár Kiara Réka" userId="b493ca7b-a517-4168-9d48-df8300c94e11" providerId="ADAL" clId="{E5A071B9-908D-433B-AB11-904C57D0A6D1}" dt="2025-05-07T08:52:28.954" v="1001" actId="14100"/>
          <ac:spMkLst>
            <pc:docMk/>
            <pc:sldMk cId="2950502166" sldId="301"/>
            <ac:spMk id="4" creationId="{510FEACA-4549-EEEC-8D94-129B2E724A4B}"/>
          </ac:spMkLst>
        </pc:spChg>
        <pc:spChg chg="mod">
          <ac:chgData name="Kulcsár Kiara Réka" userId="b493ca7b-a517-4168-9d48-df8300c94e11" providerId="ADAL" clId="{E5A071B9-908D-433B-AB11-904C57D0A6D1}" dt="2025-05-07T08:53:10.674" v="1008" actId="14100"/>
          <ac:spMkLst>
            <pc:docMk/>
            <pc:sldMk cId="2950502166" sldId="301"/>
            <ac:spMk id="5" creationId="{12D7FBB4-BC4C-9172-EF1E-65F868BCBBB7}"/>
          </ac:spMkLst>
        </pc:spChg>
        <pc:picChg chg="add mod">
          <ac:chgData name="Kulcsár Kiara Réka" userId="b493ca7b-a517-4168-9d48-df8300c94e11" providerId="ADAL" clId="{E5A071B9-908D-433B-AB11-904C57D0A6D1}" dt="2025-05-07T09:21:52.625" v="1326" actId="14100"/>
          <ac:picMkLst>
            <pc:docMk/>
            <pc:sldMk cId="2950502166" sldId="301"/>
            <ac:picMk id="3" creationId="{324A1BD8-E7EC-C56C-A5EC-F723661029FE}"/>
          </ac:picMkLst>
        </pc:picChg>
        <pc:picChg chg="add mod ord">
          <ac:chgData name="Kulcsár Kiara Réka" userId="b493ca7b-a517-4168-9d48-df8300c94e11" providerId="ADAL" clId="{E5A071B9-908D-433B-AB11-904C57D0A6D1}" dt="2025-05-07T08:55:43.442" v="1038" actId="1076"/>
          <ac:picMkLst>
            <pc:docMk/>
            <pc:sldMk cId="2950502166" sldId="301"/>
            <ac:picMk id="7" creationId="{4C364D48-124B-C030-9035-76CA254BDF7E}"/>
          </ac:picMkLst>
        </pc:picChg>
        <pc:picChg chg="add mod">
          <ac:chgData name="Kulcsár Kiara Réka" userId="b493ca7b-a517-4168-9d48-df8300c94e11" providerId="ADAL" clId="{E5A071B9-908D-433B-AB11-904C57D0A6D1}" dt="2025-05-07T08:55:53.825" v="1042" actId="1076"/>
          <ac:picMkLst>
            <pc:docMk/>
            <pc:sldMk cId="2950502166" sldId="301"/>
            <ac:picMk id="11" creationId="{231159F7-FC7C-805D-8EFC-547680343120}"/>
          </ac:picMkLst>
        </pc:picChg>
        <pc:picChg chg="add mod">
          <ac:chgData name="Kulcsár Kiara Réka" userId="b493ca7b-a517-4168-9d48-df8300c94e11" providerId="ADAL" clId="{E5A071B9-908D-433B-AB11-904C57D0A6D1}" dt="2025-05-07T09:21:47.313" v="1325" actId="1076"/>
          <ac:picMkLst>
            <pc:docMk/>
            <pc:sldMk cId="2950502166" sldId="301"/>
            <ac:picMk id="12" creationId="{32D654B2-3892-3F13-F3BF-9CB139D57EA7}"/>
          </ac:picMkLst>
        </pc:picChg>
      </pc:sldChg>
      <pc:sldChg chg="addSp delSp modSp add mod">
        <pc:chgData name="Kulcsár Kiara Réka" userId="b493ca7b-a517-4168-9d48-df8300c94e11" providerId="ADAL" clId="{E5A071B9-908D-433B-AB11-904C57D0A6D1}" dt="2025-05-07T09:46:19.164" v="1620" actId="20577"/>
        <pc:sldMkLst>
          <pc:docMk/>
          <pc:sldMk cId="368799726" sldId="302"/>
        </pc:sldMkLst>
        <pc:spChg chg="mod">
          <ac:chgData name="Kulcsár Kiara Réka" userId="b493ca7b-a517-4168-9d48-df8300c94e11" providerId="ADAL" clId="{E5A071B9-908D-433B-AB11-904C57D0A6D1}" dt="2025-05-07T09:46:19.164" v="1620" actId="20577"/>
          <ac:spMkLst>
            <pc:docMk/>
            <pc:sldMk cId="368799726" sldId="302"/>
            <ac:spMk id="2" creationId="{E2C54710-FDD2-0493-200E-60D32C985A89}"/>
          </ac:spMkLst>
        </pc:spChg>
        <pc:spChg chg="mod">
          <ac:chgData name="Kulcsár Kiara Réka" userId="b493ca7b-a517-4168-9d48-df8300c94e11" providerId="ADAL" clId="{E5A071B9-908D-433B-AB11-904C57D0A6D1}" dt="2025-05-07T08:59:41.737" v="1068" actId="14100"/>
          <ac:spMkLst>
            <pc:docMk/>
            <pc:sldMk cId="368799726" sldId="302"/>
            <ac:spMk id="4" creationId="{1533766C-6537-7527-043B-A04B606F84C6}"/>
          </ac:spMkLst>
        </pc:spChg>
        <pc:spChg chg="mod">
          <ac:chgData name="Kulcsár Kiara Réka" userId="b493ca7b-a517-4168-9d48-df8300c94e11" providerId="ADAL" clId="{E5A071B9-908D-433B-AB11-904C57D0A6D1}" dt="2025-05-07T09:39:36.619" v="1608" actId="1076"/>
          <ac:spMkLst>
            <pc:docMk/>
            <pc:sldMk cId="368799726" sldId="302"/>
            <ac:spMk id="5" creationId="{738D4C12-4690-7D77-FC84-4CD66F19A74A}"/>
          </ac:spMkLst>
        </pc:spChg>
        <pc:picChg chg="add mod">
          <ac:chgData name="Kulcsár Kiara Réka" userId="b493ca7b-a517-4168-9d48-df8300c94e11" providerId="ADAL" clId="{E5A071B9-908D-433B-AB11-904C57D0A6D1}" dt="2025-05-07T08:59:50.441" v="1070" actId="1076"/>
          <ac:picMkLst>
            <pc:docMk/>
            <pc:sldMk cId="368799726" sldId="302"/>
            <ac:picMk id="6" creationId="{EC070537-F8F8-EEDA-5CEC-5B984CC7DAF4}"/>
          </ac:picMkLst>
        </pc:picChg>
        <pc:picChg chg="add mod">
          <ac:chgData name="Kulcsár Kiara Réka" userId="b493ca7b-a517-4168-9d48-df8300c94e11" providerId="ADAL" clId="{E5A071B9-908D-433B-AB11-904C57D0A6D1}" dt="2025-05-07T08:59:55.145" v="1071" actId="1076"/>
          <ac:picMkLst>
            <pc:docMk/>
            <pc:sldMk cId="368799726" sldId="302"/>
            <ac:picMk id="8" creationId="{3A934D71-F54C-9C12-92CB-A73137811189}"/>
          </ac:picMkLst>
        </pc:picChg>
        <pc:picChg chg="add mod">
          <ac:chgData name="Kulcsár Kiara Réka" userId="b493ca7b-a517-4168-9d48-df8300c94e11" providerId="ADAL" clId="{E5A071B9-908D-433B-AB11-904C57D0A6D1}" dt="2025-05-07T09:39:26.930" v="1607" actId="1076"/>
          <ac:picMkLst>
            <pc:docMk/>
            <pc:sldMk cId="368799726" sldId="302"/>
            <ac:picMk id="9" creationId="{C64486E5-5F5C-4B78-2083-735BB5494F00}"/>
          </ac:picMkLst>
        </pc:picChg>
      </pc:sldChg>
      <pc:sldChg chg="addSp delSp modSp add mod">
        <pc:chgData name="Kulcsár Kiara Réka" userId="b493ca7b-a517-4168-9d48-df8300c94e11" providerId="ADAL" clId="{E5A071B9-908D-433B-AB11-904C57D0A6D1}" dt="2025-05-07T09:46:27.854" v="1622" actId="20577"/>
        <pc:sldMkLst>
          <pc:docMk/>
          <pc:sldMk cId="2833128870" sldId="303"/>
        </pc:sldMkLst>
        <pc:spChg chg="mod">
          <ac:chgData name="Kulcsár Kiara Réka" userId="b493ca7b-a517-4168-9d48-df8300c94e11" providerId="ADAL" clId="{E5A071B9-908D-433B-AB11-904C57D0A6D1}" dt="2025-05-07T09:46:27.854" v="1622" actId="20577"/>
          <ac:spMkLst>
            <pc:docMk/>
            <pc:sldMk cId="2833128870" sldId="303"/>
            <ac:spMk id="2" creationId="{AE3A5DBB-FF9A-091F-37DF-BB189241EF56}"/>
          </ac:spMkLst>
        </pc:spChg>
        <pc:spChg chg="mod">
          <ac:chgData name="Kulcsár Kiara Réka" userId="b493ca7b-a517-4168-9d48-df8300c94e11" providerId="ADAL" clId="{E5A071B9-908D-433B-AB11-904C57D0A6D1}" dt="2025-05-07T09:01:20.823" v="1102"/>
          <ac:spMkLst>
            <pc:docMk/>
            <pc:sldMk cId="2833128870" sldId="303"/>
            <ac:spMk id="4" creationId="{C35712CD-EB7F-1FA9-C264-B230C59F1410}"/>
          </ac:spMkLst>
        </pc:spChg>
        <pc:spChg chg="mod">
          <ac:chgData name="Kulcsár Kiara Réka" userId="b493ca7b-a517-4168-9d48-df8300c94e11" providerId="ADAL" clId="{E5A071B9-908D-433B-AB11-904C57D0A6D1}" dt="2025-05-07T09:02:41.193" v="1115" actId="1076"/>
          <ac:spMkLst>
            <pc:docMk/>
            <pc:sldMk cId="2833128870" sldId="303"/>
            <ac:spMk id="5" creationId="{F7E0739D-D76A-4695-B1D4-31638CBE7F3A}"/>
          </ac:spMkLst>
        </pc:spChg>
        <pc:picChg chg="add mod">
          <ac:chgData name="Kulcsár Kiara Réka" userId="b493ca7b-a517-4168-9d48-df8300c94e11" providerId="ADAL" clId="{E5A071B9-908D-433B-AB11-904C57D0A6D1}" dt="2025-05-07T09:02:44.626" v="1116" actId="1076"/>
          <ac:picMkLst>
            <pc:docMk/>
            <pc:sldMk cId="2833128870" sldId="303"/>
            <ac:picMk id="3" creationId="{87C8DC09-C228-EB85-4A47-4ED899600018}"/>
          </ac:picMkLst>
        </pc:picChg>
        <pc:picChg chg="add mod">
          <ac:chgData name="Kulcsár Kiara Réka" userId="b493ca7b-a517-4168-9d48-df8300c94e11" providerId="ADAL" clId="{E5A071B9-908D-433B-AB11-904C57D0A6D1}" dt="2025-05-07T09:22:13.482" v="1331" actId="1076"/>
          <ac:picMkLst>
            <pc:docMk/>
            <pc:sldMk cId="2833128870" sldId="303"/>
            <ac:picMk id="7" creationId="{6B6B4623-B099-D2FA-02C5-CEB9B8288487}"/>
          </ac:picMkLst>
        </pc:picChg>
      </pc:sldChg>
      <pc:sldChg chg="addSp delSp modSp add mod">
        <pc:chgData name="Kulcsár Kiara Réka" userId="b493ca7b-a517-4168-9d48-df8300c94e11" providerId="ADAL" clId="{E5A071B9-908D-433B-AB11-904C57D0A6D1}" dt="2025-05-07T09:22:18.250" v="1333" actId="1076"/>
        <pc:sldMkLst>
          <pc:docMk/>
          <pc:sldMk cId="2740042047" sldId="304"/>
        </pc:sldMkLst>
        <pc:spChg chg="mod">
          <ac:chgData name="Kulcsár Kiara Réka" userId="b493ca7b-a517-4168-9d48-df8300c94e11" providerId="ADAL" clId="{E5A071B9-908D-433B-AB11-904C57D0A6D1}" dt="2025-05-07T09:03:34.304" v="1119"/>
          <ac:spMkLst>
            <pc:docMk/>
            <pc:sldMk cId="2740042047" sldId="304"/>
            <ac:spMk id="2" creationId="{A0F47E6C-C7AA-74EB-5F2E-B174E724E655}"/>
          </ac:spMkLst>
        </pc:spChg>
        <pc:spChg chg="mod">
          <ac:chgData name="Kulcsár Kiara Réka" userId="b493ca7b-a517-4168-9d48-df8300c94e11" providerId="ADAL" clId="{E5A071B9-908D-433B-AB11-904C57D0A6D1}" dt="2025-05-07T09:03:46.159" v="1122"/>
          <ac:spMkLst>
            <pc:docMk/>
            <pc:sldMk cId="2740042047" sldId="304"/>
            <ac:spMk id="4" creationId="{322A9923-2F82-7D38-A6D3-FE6B1794EA8A}"/>
          </ac:spMkLst>
        </pc:spChg>
        <pc:spChg chg="mod">
          <ac:chgData name="Kulcsár Kiara Réka" userId="b493ca7b-a517-4168-9d48-df8300c94e11" providerId="ADAL" clId="{E5A071B9-908D-433B-AB11-904C57D0A6D1}" dt="2025-05-07T09:04:43.660" v="1136" actId="255"/>
          <ac:spMkLst>
            <pc:docMk/>
            <pc:sldMk cId="2740042047" sldId="304"/>
            <ac:spMk id="5" creationId="{69312B95-B553-4E26-83DB-178B1B780428}"/>
          </ac:spMkLst>
        </pc:spChg>
        <pc:picChg chg="add mod">
          <ac:chgData name="Kulcsár Kiara Réka" userId="b493ca7b-a517-4168-9d48-df8300c94e11" providerId="ADAL" clId="{E5A071B9-908D-433B-AB11-904C57D0A6D1}" dt="2025-05-07T09:04:30.937" v="1134" actId="1076"/>
          <ac:picMkLst>
            <pc:docMk/>
            <pc:sldMk cId="2740042047" sldId="304"/>
            <ac:picMk id="6" creationId="{174C1331-05DF-63BE-6362-353677117FB6}"/>
          </ac:picMkLst>
        </pc:picChg>
        <pc:picChg chg="add mod">
          <ac:chgData name="Kulcsár Kiara Réka" userId="b493ca7b-a517-4168-9d48-df8300c94e11" providerId="ADAL" clId="{E5A071B9-908D-433B-AB11-904C57D0A6D1}" dt="2025-05-07T09:04:29.249" v="1133" actId="1076"/>
          <ac:picMkLst>
            <pc:docMk/>
            <pc:sldMk cId="2740042047" sldId="304"/>
            <ac:picMk id="8" creationId="{BE6CAF19-F62F-2C0E-1941-A58BD104CB97}"/>
          </ac:picMkLst>
        </pc:picChg>
        <pc:picChg chg="add mod">
          <ac:chgData name="Kulcsár Kiara Réka" userId="b493ca7b-a517-4168-9d48-df8300c94e11" providerId="ADAL" clId="{E5A071B9-908D-433B-AB11-904C57D0A6D1}" dt="2025-05-07T09:22:18.250" v="1333" actId="1076"/>
          <ac:picMkLst>
            <pc:docMk/>
            <pc:sldMk cId="2740042047" sldId="304"/>
            <ac:picMk id="9" creationId="{059FCD02-F4D8-3CC9-4975-245A9FA05D20}"/>
          </ac:picMkLst>
        </pc:picChg>
      </pc:sldChg>
      <pc:sldChg chg="delSp modSp add del mod">
        <pc:chgData name="Kulcsár Kiara Réka" userId="b493ca7b-a517-4168-9d48-df8300c94e11" providerId="ADAL" clId="{E5A071B9-908D-433B-AB11-904C57D0A6D1}" dt="2025-05-07T09:06:35.294" v="1145" actId="2696"/>
        <pc:sldMkLst>
          <pc:docMk/>
          <pc:sldMk cId="721659688" sldId="305"/>
        </pc:sldMkLst>
      </pc:sldChg>
      <pc:sldChg chg="addSp delSp modSp add mod ord">
        <pc:chgData name="Kulcsár Kiara Réka" userId="b493ca7b-a517-4168-9d48-df8300c94e11" providerId="ADAL" clId="{E5A071B9-908D-433B-AB11-904C57D0A6D1}" dt="2025-05-07T09:46:36.259" v="1624" actId="20577"/>
        <pc:sldMkLst>
          <pc:docMk/>
          <pc:sldMk cId="2097385720" sldId="306"/>
        </pc:sldMkLst>
        <pc:spChg chg="mod">
          <ac:chgData name="Kulcsár Kiara Réka" userId="b493ca7b-a517-4168-9d48-df8300c94e11" providerId="ADAL" clId="{E5A071B9-908D-433B-AB11-904C57D0A6D1}" dt="2025-05-07T09:46:36.259" v="1624" actId="20577"/>
          <ac:spMkLst>
            <pc:docMk/>
            <pc:sldMk cId="2097385720" sldId="306"/>
            <ac:spMk id="2" creationId="{90B47523-3CDF-67AD-9F44-590B7C2CDA81}"/>
          </ac:spMkLst>
        </pc:spChg>
        <pc:spChg chg="mod">
          <ac:chgData name="Kulcsár Kiara Réka" userId="b493ca7b-a517-4168-9d48-df8300c94e11" providerId="ADAL" clId="{E5A071B9-908D-433B-AB11-904C57D0A6D1}" dt="2025-05-07T09:09:11.258" v="1190" actId="14100"/>
          <ac:spMkLst>
            <pc:docMk/>
            <pc:sldMk cId="2097385720" sldId="306"/>
            <ac:spMk id="3" creationId="{6D302014-242E-6B2C-C72B-B95133B519B2}"/>
          </ac:spMkLst>
        </pc:spChg>
        <pc:spChg chg="mod">
          <ac:chgData name="Kulcsár Kiara Réka" userId="b493ca7b-a517-4168-9d48-df8300c94e11" providerId="ADAL" clId="{E5A071B9-908D-433B-AB11-904C57D0A6D1}" dt="2025-05-07T09:06:47.754" v="1147"/>
          <ac:spMkLst>
            <pc:docMk/>
            <pc:sldMk cId="2097385720" sldId="306"/>
            <ac:spMk id="4" creationId="{1FBCA014-02E2-DFBB-4632-1A2D74A928B2}"/>
          </ac:spMkLst>
        </pc:spChg>
        <pc:spChg chg="mod">
          <ac:chgData name="Kulcsár Kiara Réka" userId="b493ca7b-a517-4168-9d48-df8300c94e11" providerId="ADAL" clId="{E5A071B9-908D-433B-AB11-904C57D0A6D1}" dt="2025-05-07T09:09:16.064" v="1191" actId="1076"/>
          <ac:spMkLst>
            <pc:docMk/>
            <pc:sldMk cId="2097385720" sldId="306"/>
            <ac:spMk id="5" creationId="{7B5451B3-8FE8-0051-82A0-0B1C14511465}"/>
          </ac:spMkLst>
        </pc:spChg>
        <pc:picChg chg="add mod">
          <ac:chgData name="Kulcsár Kiara Réka" userId="b493ca7b-a517-4168-9d48-df8300c94e11" providerId="ADAL" clId="{E5A071B9-908D-433B-AB11-904C57D0A6D1}" dt="2025-05-07T09:22:41.906" v="1343" actId="14100"/>
          <ac:picMkLst>
            <pc:docMk/>
            <pc:sldMk cId="2097385720" sldId="306"/>
            <ac:picMk id="6" creationId="{7F9DA103-7E50-99D4-34DC-46D3A463ED34}"/>
          </ac:picMkLst>
        </pc:picChg>
        <pc:picChg chg="add mod">
          <ac:chgData name="Kulcsár Kiara Réka" userId="b493ca7b-a517-4168-9d48-df8300c94e11" providerId="ADAL" clId="{E5A071B9-908D-433B-AB11-904C57D0A6D1}" dt="2025-05-07T09:22:38.296" v="1342" actId="14100"/>
          <ac:picMkLst>
            <pc:docMk/>
            <pc:sldMk cId="2097385720" sldId="306"/>
            <ac:picMk id="8" creationId="{C95D2A1D-80C1-FAB3-6AD9-1AE94195B3BB}"/>
          </ac:picMkLst>
        </pc:picChg>
        <pc:picChg chg="add mod">
          <ac:chgData name="Kulcsár Kiara Réka" userId="b493ca7b-a517-4168-9d48-df8300c94e11" providerId="ADAL" clId="{E5A071B9-908D-433B-AB11-904C57D0A6D1}" dt="2025-05-07T09:22:29.690" v="1338" actId="1076"/>
          <ac:picMkLst>
            <pc:docMk/>
            <pc:sldMk cId="2097385720" sldId="306"/>
            <ac:picMk id="9" creationId="{3D279F63-A5D9-89B2-9B44-9E4D306766F1}"/>
          </ac:picMkLst>
        </pc:picChg>
      </pc:sldChg>
    </pc:docChg>
  </pc:docChgLst>
  <pc:docChgLst>
    <pc:chgData name="Kulcsár Kiara Réka" userId="b493ca7b-a517-4168-9d48-df8300c94e11" providerId="ADAL" clId="{936380C7-E31E-499A-9ADD-076D54BB6FA8}"/>
    <pc:docChg chg="modSld">
      <pc:chgData name="Kulcsár Kiara Réka" userId="b493ca7b-a517-4168-9d48-df8300c94e11" providerId="ADAL" clId="{936380C7-E31E-499A-9ADD-076D54BB6FA8}" dt="2025-05-09T07:22:30.457" v="11" actId="20577"/>
      <pc:docMkLst>
        <pc:docMk/>
      </pc:docMkLst>
      <pc:sldChg chg="modSp mod">
        <pc:chgData name="Kulcsár Kiara Réka" userId="b493ca7b-a517-4168-9d48-df8300c94e11" providerId="ADAL" clId="{936380C7-E31E-499A-9ADD-076D54BB6FA8}" dt="2025-05-09T07:22:30.457" v="11" actId="20577"/>
        <pc:sldMkLst>
          <pc:docMk/>
          <pc:sldMk cId="2278454018" sldId="287"/>
        </pc:sldMkLst>
        <pc:spChg chg="mod">
          <ac:chgData name="Kulcsár Kiara Réka" userId="b493ca7b-a517-4168-9d48-df8300c94e11" providerId="ADAL" clId="{936380C7-E31E-499A-9ADD-076D54BB6FA8}" dt="2025-05-09T07:22:30.457" v="11" actId="20577"/>
          <ac:spMkLst>
            <pc:docMk/>
            <pc:sldMk cId="2278454018" sldId="287"/>
            <ac:spMk id="8" creationId="{6FB33280-AF1B-BCFF-C82B-410C39A7D17F}"/>
          </ac:spMkLst>
        </pc:spChg>
      </pc:sldChg>
      <pc:sldChg chg="modSp mod">
        <pc:chgData name="Kulcsár Kiara Réka" userId="b493ca7b-a517-4168-9d48-df8300c94e11" providerId="ADAL" clId="{936380C7-E31E-499A-9ADD-076D54BB6FA8}" dt="2025-05-09T07:08:25.517" v="6" actId="1076"/>
        <pc:sldMkLst>
          <pc:docMk/>
          <pc:sldMk cId="3051732282" sldId="294"/>
        </pc:sldMkLst>
        <pc:spChg chg="mod">
          <ac:chgData name="Kulcsár Kiara Réka" userId="b493ca7b-a517-4168-9d48-df8300c94e11" providerId="ADAL" clId="{936380C7-E31E-499A-9ADD-076D54BB6FA8}" dt="2025-05-09T07:08:17.227" v="5" actId="14100"/>
          <ac:spMkLst>
            <pc:docMk/>
            <pc:sldMk cId="3051732282" sldId="294"/>
            <ac:spMk id="5" creationId="{50F0096F-F411-41B1-78DD-D7EF338C6755}"/>
          </ac:spMkLst>
        </pc:spChg>
        <pc:picChg chg="mod">
          <ac:chgData name="Kulcsár Kiara Réka" userId="b493ca7b-a517-4168-9d48-df8300c94e11" providerId="ADAL" clId="{936380C7-E31E-499A-9ADD-076D54BB6FA8}" dt="2025-05-09T07:08:25.517" v="6" actId="1076"/>
          <ac:picMkLst>
            <pc:docMk/>
            <pc:sldMk cId="3051732282" sldId="294"/>
            <ac:picMk id="3" creationId="{00000000-0000-0000-0000-000000000000}"/>
          </ac:picMkLst>
        </pc:picChg>
        <pc:picChg chg="mod">
          <ac:chgData name="Kulcsár Kiara Réka" userId="b493ca7b-a517-4168-9d48-df8300c94e11" providerId="ADAL" clId="{936380C7-E31E-499A-9ADD-076D54BB6FA8}" dt="2025-05-09T07:08:25.517" v="6" actId="1076"/>
          <ac:picMkLst>
            <pc:docMk/>
            <pc:sldMk cId="3051732282" sldId="294"/>
            <ac:picMk id="11" creationId="{A3B2C5B2-39A6-B898-65C3-D7BF37BEFE3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1CC1C-E04F-5746-9273-0C628152FE6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3923D-B9BF-9F44-A2FF-065E37B81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57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3923D-B9BF-9F44-A2FF-065E37B81C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81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344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70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6477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6411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8747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0950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0200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974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5443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14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189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094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7850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014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3459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22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1455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2154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47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3520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700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3460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327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0979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0593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96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31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765" r:id="rId3"/>
    <p:sldLayoutId id="2147483684" r:id="rId4"/>
    <p:sldLayoutId id="2147483686" r:id="rId5"/>
    <p:sldLayoutId id="2147483688" r:id="rId6"/>
    <p:sldLayoutId id="2147483692" r:id="rId7"/>
    <p:sldLayoutId id="2147483693" r:id="rId8"/>
    <p:sldLayoutId id="214748369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0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6" r:id="rId3"/>
    <p:sldLayoutId id="2147483699" r:id="rId4"/>
    <p:sldLayoutId id="2147483700" r:id="rId5"/>
    <p:sldLayoutId id="2147483701" r:id="rId6"/>
    <p:sldLayoutId id="2147483707" r:id="rId7"/>
    <p:sldLayoutId id="2147483708" r:id="rId8"/>
    <p:sldLayoutId id="214748370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41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7" r:id="rId4"/>
    <p:sldLayoutId id="2147483720" r:id="rId5"/>
    <p:sldLayoutId id="2147483726" r:id="rId6"/>
    <p:sldLayoutId id="2147483727" r:id="rId7"/>
    <p:sldLayoutId id="214748372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korona.magdolna@rkk.uni-obuda.hu" TargetMode="Externa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EA1EF3F6-7BB0-E5BF-76BB-A7E2F5E20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 dirty="0"/>
              <a:t>Hallgatói jólléti programok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52A533-2D13-DC9B-E59A-205D3C282B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808779"/>
            <a:ext cx="10515600" cy="1677987"/>
          </a:xfrm>
        </p:spPr>
        <p:txBody>
          <a:bodyPr/>
          <a:lstStyle/>
          <a:p>
            <a:r>
              <a:rPr lang="hu-HU" dirty="0"/>
              <a:t>Rejtő Sándor Könnyűipari és Környezetmérnöki Kar</a:t>
            </a:r>
            <a:endParaRPr lang="en-US" dirty="0"/>
          </a:p>
        </p:txBody>
      </p:sp>
      <p:pic>
        <p:nvPicPr>
          <p:cNvPr id="3" name="Kép 2" descr="A képen szöveg, Betűtípus, Grafika, Grafikus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4894527-2711-E312-6844-5F5A816F177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6046500"/>
            <a:ext cx="2525485" cy="4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89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4D3C0-0FE2-1DC1-DD39-B9C3C8D35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4E13854-02C6-53D0-5BC3-60D81CD6F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43" y="1374550"/>
            <a:ext cx="10515600" cy="55610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Matematika felzárkóztató kurzus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45C1BC7E-54DA-BD42-AB1C-28E4F35EF0AD}"/>
              </a:ext>
            </a:extLst>
          </p:cNvPr>
          <p:cNvSpPr txBox="1">
            <a:spLocks/>
          </p:cNvSpPr>
          <p:nvPr/>
        </p:nvSpPr>
        <p:spPr>
          <a:xfrm>
            <a:off x="762925" y="2139487"/>
            <a:ext cx="8511703" cy="4894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matematika – az egyik legnehezebb tárgy a karon</a:t>
            </a:r>
            <a:endParaRPr lang="hu-HU" sz="24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72D4D691-2FC9-C455-04E1-79C7DF911361}"/>
              </a:ext>
            </a:extLst>
          </p:cNvPr>
          <p:cNvSpPr txBox="1">
            <a:spLocks/>
          </p:cNvSpPr>
          <p:nvPr/>
        </p:nvSpPr>
        <p:spPr>
          <a:xfrm>
            <a:off x="762926" y="2916722"/>
            <a:ext cx="6111403" cy="17015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🎯 Célja: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Segítség a sikeres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matematika-abszolválásban</a:t>
            </a:r>
            <a:endParaRPr lang="hu-HU" sz="20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Konzultációk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hetente, minden hallgató számára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33A94AEE-DDE8-6CC4-BEE1-5344AABB9E1E}"/>
              </a:ext>
            </a:extLst>
          </p:cNvPr>
          <p:cNvSpPr txBox="1">
            <a:spLocks/>
          </p:cNvSpPr>
          <p:nvPr/>
        </p:nvSpPr>
        <p:spPr>
          <a:xfrm>
            <a:off x="762926" y="4902715"/>
            <a:ext cx="5818413" cy="17015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📅 Új lehetőség: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2024/25 II. félévtől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órarendbe illesztett felzárkóztató kurzus</a:t>
            </a:r>
            <a:endParaRPr lang="hu-HU" sz="20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Rendszeres, félévenkénti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matematika-támogatás</a:t>
            </a:r>
            <a:endParaRPr lang="hu-HU" sz="20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2C448DE-89E7-ADF2-5687-BE8972436D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99" b="4668"/>
          <a:stretch/>
        </p:blipFill>
        <p:spPr>
          <a:xfrm>
            <a:off x="6581339" y="2628901"/>
            <a:ext cx="3282043" cy="3279400"/>
          </a:xfrm>
          <a:prstGeom prst="rect">
            <a:avLst/>
          </a:prstGeom>
        </p:spPr>
      </p:pic>
      <p:pic>
        <p:nvPicPr>
          <p:cNvPr id="8" name="Kép 7" descr="A képen szöveg, Betűtípus, képernyőkép, Grafik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89EE14C-CD9E-8CB5-0571-BFA843B049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8" y="6128461"/>
            <a:ext cx="2671705" cy="5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56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7794D-EEE4-21F2-4436-287828B24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D602EA-1558-A195-ACC5-20CDDCF9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43" y="1374550"/>
            <a:ext cx="10515600" cy="55610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Demonstrátori rendszer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9A9C4452-5B27-EDF2-358D-D662F18AB4D9}"/>
              </a:ext>
            </a:extLst>
          </p:cNvPr>
          <p:cNvSpPr txBox="1">
            <a:spLocks/>
          </p:cNvSpPr>
          <p:nvPr/>
        </p:nvSpPr>
        <p:spPr>
          <a:xfrm>
            <a:off x="762926" y="2142905"/>
            <a:ext cx="7989188" cy="4894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Sikeresen működő rendszer az RKK-n</a:t>
            </a:r>
            <a:endParaRPr lang="hu-HU" sz="24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BB7A15C5-FA14-6D75-E7AF-DE90C682EB50}"/>
              </a:ext>
            </a:extLst>
          </p:cNvPr>
          <p:cNvSpPr txBox="1">
            <a:spLocks/>
          </p:cNvSpPr>
          <p:nvPr/>
        </p:nvSpPr>
        <p:spPr>
          <a:xfrm>
            <a:off x="762927" y="2974198"/>
            <a:ext cx="4233616" cy="22206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Elsősorban az oktatók munkáját, és az adminisztrációt segítik</a:t>
            </a:r>
          </a:p>
          <a:p>
            <a:pPr>
              <a:buNone/>
            </a:pPr>
            <a:endParaRPr lang="hu-HU" sz="20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None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🚀 Előnyök a hallgatóknak: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Szakmai fejlődés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lehetősége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Pénzkereseti lehetőség</a:t>
            </a:r>
            <a:endParaRPr lang="hu-HU" sz="20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Szakmai gyakorlat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elvégzése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Kapcsolatrendszer kiépítése</a:t>
            </a:r>
            <a:endParaRPr lang="hu-HU" sz="20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74A8ACB-F176-87BA-3D80-7DFD517A5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367" y="1460275"/>
            <a:ext cx="5026250" cy="50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20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A40E8-DAB0-0101-664B-87861C54D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6F4FAD8-465A-B4B8-750E-D126A3BCC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43" y="1374550"/>
            <a:ext cx="10515600" cy="55610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Kiscelli-Doberdó Tanösvény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5E7D6A54-8DE4-F74D-24B0-9D704459AA5F}"/>
              </a:ext>
            </a:extLst>
          </p:cNvPr>
          <p:cNvSpPr txBox="1">
            <a:spLocks/>
          </p:cNvSpPr>
          <p:nvPr/>
        </p:nvSpPr>
        <p:spPr>
          <a:xfrm>
            <a:off x="762925" y="2142905"/>
            <a:ext cx="5818413" cy="4894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RKK hallgatói és munkatársai által létrehozott projekt</a:t>
            </a:r>
            <a:endParaRPr lang="hu-HU" sz="24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B9ACA010-7178-C742-B9BB-30E7462FD9D5}"/>
              </a:ext>
            </a:extLst>
          </p:cNvPr>
          <p:cNvSpPr txBox="1">
            <a:spLocks/>
          </p:cNvSpPr>
          <p:nvPr/>
        </p:nvSpPr>
        <p:spPr>
          <a:xfrm>
            <a:off x="762925" y="3247221"/>
            <a:ext cx="5197005" cy="22206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🏞️ Képzés és kutatás összekapcsolása: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tanösvényt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az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Óbudai Egyetem Rejtő Kar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KTI munkatársai és hallgatói hozták létre.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ÓE hallgatói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számára biztosított aktív használat.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Különösen hasznos lehetőség </a:t>
            </a:r>
            <a:r>
              <a:rPr lang="hu-HU" sz="2000" dirty="0"/>
              <a:t>a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Környezetmérnöki szakos hallgatók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számára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kutatási célokra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8F56A05-206A-F950-A61F-E6A6F851C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722" y="1252365"/>
            <a:ext cx="2586435" cy="344532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A58B635-7B70-5CA9-D196-0E614FD12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516" y="1910650"/>
            <a:ext cx="2586435" cy="344532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0739BCD-9AC9-5988-FABE-DD3C54E5F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070" y="4054202"/>
            <a:ext cx="1943496" cy="1832938"/>
          </a:xfrm>
          <a:prstGeom prst="rect">
            <a:avLst/>
          </a:prstGeom>
        </p:spPr>
      </p:pic>
      <p:pic>
        <p:nvPicPr>
          <p:cNvPr id="8" name="Kép 7" descr="A képen szöveg, Betűtípus, képernyőkép, Grafik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1648DCC-27BE-D360-DE54-AB1B11F0A98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070" y="6187565"/>
            <a:ext cx="2671705" cy="5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74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4D6F6-7E2C-708D-DA00-B0EC3163A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9FA525-6B59-DC8F-A5C3-B81705441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43" y="1374550"/>
            <a:ext cx="10515600" cy="55610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„Szabad labor” lehetőségek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2E7068E5-D5CB-2C86-400A-437EC331E5AB}"/>
              </a:ext>
            </a:extLst>
          </p:cNvPr>
          <p:cNvSpPr txBox="1">
            <a:spLocks/>
          </p:cNvSpPr>
          <p:nvPr/>
        </p:nvSpPr>
        <p:spPr>
          <a:xfrm>
            <a:off x="762925" y="2142905"/>
            <a:ext cx="5818413" cy="4894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Oktatói felügyelettel és segítséggel biztosított időpontok</a:t>
            </a:r>
            <a:endParaRPr lang="hu-HU" sz="24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D2F4E9F3-3960-C052-B58A-BD54D6D09D77}"/>
              </a:ext>
            </a:extLst>
          </p:cNvPr>
          <p:cNvSpPr txBox="1">
            <a:spLocks/>
          </p:cNvSpPr>
          <p:nvPr/>
        </p:nvSpPr>
        <p:spPr>
          <a:xfrm>
            <a:off x="762925" y="3226690"/>
            <a:ext cx="4788789" cy="22206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🕒 Lehetőségek a hallgatóknak: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Pótlás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Elmaradt órák anyagának </a:t>
            </a:r>
            <a:r>
              <a:rPr lang="hu-HU" sz="2000" dirty="0" err="1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pótolása</a:t>
            </a:r>
            <a:endParaRPr lang="hu-HU" sz="20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Gyakorlás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Tanulmányi anyagok gyakorlása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Szakdolgozat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Munkavégzés a szakdolgozat során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Projektfeladatok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Órán kívüli feladatok teljesítése</a:t>
            </a:r>
            <a:endParaRPr lang="hu-HU" sz="2000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8503689-5FAE-4826-89CD-CDF02A9F06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2712" y="3129540"/>
            <a:ext cx="3977773" cy="298333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FB229A8-B8AD-1597-A660-43E109CA3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826" y="1440113"/>
            <a:ext cx="2983331" cy="3977774"/>
          </a:xfrm>
          <a:prstGeom prst="rect">
            <a:avLst/>
          </a:prstGeom>
        </p:spPr>
      </p:pic>
      <p:pic>
        <p:nvPicPr>
          <p:cNvPr id="10" name="Kép 9" descr="A képen szöveg, Betűtípus, képernyőkép, Grafik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DEE7F3F-4BE5-28CD-781F-4948538E3FA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19" y="6119554"/>
            <a:ext cx="2671705" cy="5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72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AA00A-95F3-4C74-810D-483CD87A2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0471DF9-1A34-9587-9422-C7BCB5049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43" y="1374550"/>
            <a:ext cx="10515600" cy="55610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Szakkiállítások, Konferenciák, Versenyek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510FEACA-4549-EEEC-8D94-129B2E724A4B}"/>
              </a:ext>
            </a:extLst>
          </p:cNvPr>
          <p:cNvSpPr txBox="1">
            <a:spLocks/>
          </p:cNvSpPr>
          <p:nvPr/>
        </p:nvSpPr>
        <p:spPr>
          <a:xfrm>
            <a:off x="762925" y="2142905"/>
            <a:ext cx="8462718" cy="4894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Aktív részvétel a Rejtő Kar innovatív projektjeivel</a:t>
            </a:r>
            <a:endParaRPr lang="hu-HU" sz="24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12D7FBB4-BC4C-9172-EF1E-65F868BCBBB7}"/>
              </a:ext>
            </a:extLst>
          </p:cNvPr>
          <p:cNvSpPr txBox="1">
            <a:spLocks/>
          </p:cNvSpPr>
          <p:nvPr/>
        </p:nvSpPr>
        <p:spPr>
          <a:xfrm>
            <a:off x="762925" y="2854534"/>
            <a:ext cx="5180675" cy="22206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🚀 Miért fontos?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Rejtő Sándor Könnyűipari és Környezetmérnöki Kar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bemutatja hallgatóinak és oktatóinak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innovációit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és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kutatási eredményeit</a:t>
            </a:r>
            <a:endParaRPr lang="hu-HU" sz="20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Hallgatói sikerek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különböző szakmai versenyeken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versenyeken elért eredmények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öregbítik az intézmény hírnevét</a:t>
            </a:r>
            <a:endParaRPr lang="hu-HU" sz="20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Különösen a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könnyűipari és környezetmérnöki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területeken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24A1BD8-E7EC-C56C-A5EC-F723661029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 r="14303" b="6724"/>
          <a:stretch/>
        </p:blipFill>
        <p:spPr>
          <a:xfrm>
            <a:off x="9225643" y="2091685"/>
            <a:ext cx="2449286" cy="3828402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31159F7-FC7C-805D-8EFC-547680343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699718"/>
            <a:ext cx="2694595" cy="202094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C364D48-124B-C030-9035-76CA254BD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994" y="2785774"/>
            <a:ext cx="2694595" cy="2146021"/>
          </a:xfrm>
          <a:prstGeom prst="rect">
            <a:avLst/>
          </a:prstGeom>
        </p:spPr>
      </p:pic>
      <p:pic>
        <p:nvPicPr>
          <p:cNvPr id="12" name="Kép 11" descr="A képen szöveg, Betűtípus, képernyőkép, Grafik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2D654B2-3892-3F13-F3BF-9CB139D57E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643" y="6198376"/>
            <a:ext cx="2671705" cy="5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02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B78CB-DB37-AB03-9BAE-A1C8B1CB0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C54710-FDD2-0493-200E-60D32C985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43" y="1374550"/>
            <a:ext cx="10515600" cy="55610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Hallgatók munkáinak megjelenítése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1533766C-6537-7527-043B-A04B606F84C6}"/>
              </a:ext>
            </a:extLst>
          </p:cNvPr>
          <p:cNvSpPr txBox="1">
            <a:spLocks/>
          </p:cNvSpPr>
          <p:nvPr/>
        </p:nvSpPr>
        <p:spPr>
          <a:xfrm>
            <a:off x="762925" y="2142905"/>
            <a:ext cx="6013432" cy="4894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Lehetőség a hallgatók alkotásainak bemutatására</a:t>
            </a:r>
            <a:endParaRPr lang="hu-HU" sz="24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738D4C12-4690-7D77-FC84-4CD66F19A74A}"/>
              </a:ext>
            </a:extLst>
          </p:cNvPr>
          <p:cNvSpPr txBox="1">
            <a:spLocks/>
          </p:cNvSpPr>
          <p:nvPr/>
        </p:nvSpPr>
        <p:spPr>
          <a:xfrm>
            <a:off x="762925" y="3039140"/>
            <a:ext cx="6013432" cy="22206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📅 Kiállítások és Divatbemutatók: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Kiállítások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és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divatbemutatók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szervezése a hallgatók munkáinak megjelenítésére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Részvétel a rendezvények bonyolításában: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tapasztalatszerzés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és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szervezési készségek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fejlesztése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Események helyszínei: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 épülete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Partnerintézmények külső helyszínei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C070537-F8F8-EEDA-5CEC-5B984CC7D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34" t="12038" b="8699"/>
          <a:stretch/>
        </p:blipFill>
        <p:spPr>
          <a:xfrm>
            <a:off x="7053943" y="2009143"/>
            <a:ext cx="4375132" cy="461756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A934D71-F54C-9C12-92CB-A73137811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9444" y="2009143"/>
            <a:ext cx="2009631" cy="1507754"/>
          </a:xfrm>
          <a:prstGeom prst="rect">
            <a:avLst/>
          </a:prstGeom>
        </p:spPr>
      </p:pic>
      <p:pic>
        <p:nvPicPr>
          <p:cNvPr id="9" name="Kép 8" descr="A képen szöveg, Betűtípus, képernyőkép, Grafik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64486E5-5F5C-4B78-2083-735BB5494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47" y="6190149"/>
            <a:ext cx="2671705" cy="5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9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A710C-896C-40AB-7436-3A4530AFC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E3A5DBB-FF9A-091F-37DF-BB189241E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42" y="1374550"/>
            <a:ext cx="11119757" cy="55610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Online mesterkurzusok meghívott előadókkal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35712CD-EB7F-1FA9-C264-B230C59F1410}"/>
              </a:ext>
            </a:extLst>
          </p:cNvPr>
          <p:cNvSpPr txBox="1">
            <a:spLocks/>
          </p:cNvSpPr>
          <p:nvPr/>
        </p:nvSpPr>
        <p:spPr>
          <a:xfrm>
            <a:off x="762925" y="2142905"/>
            <a:ext cx="6013432" cy="4894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Rugalmas tanulási lehetőségek és szakértői tudás</a:t>
            </a:r>
            <a:endParaRPr lang="hu-HU" sz="24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F7E0739D-D76A-4695-B1D4-31638CBE7F3A}"/>
              </a:ext>
            </a:extLst>
          </p:cNvPr>
          <p:cNvSpPr txBox="1">
            <a:spLocks/>
          </p:cNvSpPr>
          <p:nvPr/>
        </p:nvSpPr>
        <p:spPr>
          <a:xfrm>
            <a:off x="762925" y="3167351"/>
            <a:ext cx="5333074" cy="22206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📚 Miért érdemes?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ipari mesterkurzusok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b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Rugalmas tanulás a hallgatók számára, a legmodernebb ipari ismeretekkel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Meghívott szakértők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b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Neves szakemberek osztják meg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gyakorlati tudásukat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és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tapasztalataikat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hallgatókkal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7C8DC09-C228-EB85-4A47-4ED899600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176" y="2277086"/>
            <a:ext cx="5333074" cy="4001217"/>
          </a:xfrm>
          <a:prstGeom prst="rect">
            <a:avLst/>
          </a:prstGeom>
        </p:spPr>
      </p:pic>
      <p:pic>
        <p:nvPicPr>
          <p:cNvPr id="7" name="Kép 6" descr="A képen szöveg, Betűtípus, képernyőkép, Grafik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B6B4623-B099-D2FA-02C5-CEB9B82884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6" y="6144971"/>
            <a:ext cx="2671705" cy="5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28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B182E-727A-253A-57E1-D53924FEA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0F47E6C-C7AA-74EB-5F2E-B174E724E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42" y="1374550"/>
            <a:ext cx="11119757" cy="55610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Oktatás Székelyudvarhelyen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322A9923-2F82-7D38-A6D3-FE6B1794EA8A}"/>
              </a:ext>
            </a:extLst>
          </p:cNvPr>
          <p:cNvSpPr txBox="1">
            <a:spLocks/>
          </p:cNvSpPr>
          <p:nvPr/>
        </p:nvSpPr>
        <p:spPr>
          <a:xfrm>
            <a:off x="762925" y="2142905"/>
            <a:ext cx="6013432" cy="4894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Sikeres magyar nyelvű mérnökképzés a Kárpát-medencében</a:t>
            </a:r>
            <a:endParaRPr lang="hu-HU" sz="24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69312B95-B553-4E26-83DB-178B1B780428}"/>
              </a:ext>
            </a:extLst>
          </p:cNvPr>
          <p:cNvSpPr txBox="1">
            <a:spLocks/>
          </p:cNvSpPr>
          <p:nvPr/>
        </p:nvSpPr>
        <p:spPr>
          <a:xfrm>
            <a:off x="762925" y="3210024"/>
            <a:ext cx="5333074" cy="22206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🌍 Miért fontos?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2014 óta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működik sikeresen a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Rejtő Kar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magyar nyelvű mérnökképzése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Támogatja a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Kárpát-medencei magyar fiatalok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szakmai fejlődését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Képzés fókusza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könnyűipar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területe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8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Gyakorlatorientált oktatás</a:t>
            </a:r>
            <a:endParaRPr lang="hu-HU" sz="18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Hallgatók képzése a </a:t>
            </a:r>
            <a:r>
              <a:rPr lang="hu-HU" sz="18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szülőföldjükön</a:t>
            </a:r>
            <a:endParaRPr lang="hu-HU" sz="18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74C1331-05DF-63BE-6362-353677117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567" y="4320367"/>
            <a:ext cx="4629462" cy="213533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BE6CAF19-F62F-2C0E-1941-A58BD104C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113" y="1652600"/>
            <a:ext cx="3298371" cy="2473778"/>
          </a:xfrm>
          <a:prstGeom prst="rect">
            <a:avLst/>
          </a:prstGeom>
        </p:spPr>
      </p:pic>
      <p:pic>
        <p:nvPicPr>
          <p:cNvPr id="9" name="Kép 8" descr="A képen szöveg, Betűtípus, képernyőkép, Grafik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59FCD02-F4D8-3CC9-4975-245A9FA05D2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90" y="6194562"/>
            <a:ext cx="2671705" cy="5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42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D5CB3-FE8F-D2F5-9079-676D38E5E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B47523-3CDF-67AD-9F44-590B7C2CD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43" y="1374550"/>
            <a:ext cx="11201400" cy="55610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RKK Oktatók és Hallgatók a sporteseményeken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1FBCA014-02E2-DFBB-4632-1A2D74A928B2}"/>
              </a:ext>
            </a:extLst>
          </p:cNvPr>
          <p:cNvSpPr txBox="1">
            <a:spLocks/>
          </p:cNvSpPr>
          <p:nvPr/>
        </p:nvSpPr>
        <p:spPr>
          <a:xfrm>
            <a:off x="762925" y="2139487"/>
            <a:ext cx="8511703" cy="4894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sport közösségformáló ereje és egészségügyi előnyei</a:t>
            </a:r>
            <a:endParaRPr lang="hu-HU" sz="24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7B5451B3-8FE8-0051-82A0-0B1C14511465}"/>
              </a:ext>
            </a:extLst>
          </p:cNvPr>
          <p:cNvSpPr txBox="1">
            <a:spLocks/>
          </p:cNvSpPr>
          <p:nvPr/>
        </p:nvSpPr>
        <p:spPr>
          <a:xfrm>
            <a:off x="762926" y="2867718"/>
            <a:ext cx="6111403" cy="17015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🏃‍♂️ Miért fontos a sport?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Egészségügyi előnyök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Pozitív hatás a fizikai és mentális egészségre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Közösségformáló szerep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 sport segíti a hallgatók közösségi szellemének erősítését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6D302014-242E-6B2C-C72B-B95133B519B2}"/>
              </a:ext>
            </a:extLst>
          </p:cNvPr>
          <p:cNvSpPr txBox="1">
            <a:spLocks/>
          </p:cNvSpPr>
          <p:nvPr/>
        </p:nvSpPr>
        <p:spPr>
          <a:xfrm>
            <a:off x="762926" y="4808125"/>
            <a:ext cx="6111402" cy="17015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🏋️‍♀️ Sportolási lehetőségek: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Különböző sportágakban való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részvétel és támogatás</a:t>
            </a:r>
            <a:endParaRPr lang="hu-HU" sz="20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Hallgatói kezdeményezések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támogatása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Konditerem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Doberdó úti épületben, 2025-től</a:t>
            </a:r>
          </a:p>
        </p:txBody>
      </p:sp>
      <p:pic>
        <p:nvPicPr>
          <p:cNvPr id="6" name="Kép helye 4">
            <a:extLst>
              <a:ext uri="{FF2B5EF4-FFF2-40B4-BE49-F238E27FC236}">
                <a16:creationId xmlns:a16="http://schemas.microsoft.com/office/drawing/2014/main" id="{7F9DA103-7E50-99D4-34DC-46D3A463E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r="2960"/>
          <a:stretch>
            <a:fillRect/>
          </a:stretch>
        </p:blipFill>
        <p:spPr>
          <a:xfrm>
            <a:off x="8316830" y="3616599"/>
            <a:ext cx="3112244" cy="248111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95D2A1D-80C1-FAB3-6AD9-1AE94195B3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018" t="22975" r="1"/>
          <a:stretch/>
        </p:blipFill>
        <p:spPr>
          <a:xfrm>
            <a:off x="6874329" y="2628900"/>
            <a:ext cx="2404987" cy="1911906"/>
          </a:xfrm>
          <a:prstGeom prst="rect">
            <a:avLst/>
          </a:prstGeom>
        </p:spPr>
      </p:pic>
      <p:pic>
        <p:nvPicPr>
          <p:cNvPr id="9" name="Kép 8" descr="A képen szöveg, Betűtípus, képernyőkép, Grafik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D279F63-A5D9-89B2-9B44-9E4D306766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316" y="6248569"/>
            <a:ext cx="2671705" cy="5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85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D05167DD-15D5-82C3-0B73-C679E0206B17}"/>
              </a:ext>
            </a:extLst>
          </p:cNvPr>
          <p:cNvSpPr txBox="1">
            <a:spLocks/>
          </p:cNvSpPr>
          <p:nvPr/>
        </p:nvSpPr>
        <p:spPr>
          <a:xfrm>
            <a:off x="538843" y="1237455"/>
            <a:ext cx="11201400" cy="556101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b="1" dirty="0"/>
              <a:t>Impresszum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4B5339CA-4EF8-A25C-325B-48D03F10FCAE}"/>
              </a:ext>
            </a:extLst>
          </p:cNvPr>
          <p:cNvSpPr txBox="1">
            <a:spLocks/>
          </p:cNvSpPr>
          <p:nvPr/>
        </p:nvSpPr>
        <p:spPr>
          <a:xfrm>
            <a:off x="762925" y="1999638"/>
            <a:ext cx="8511703" cy="4894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Szerkesztési információk és kapcsolat</a:t>
            </a:r>
            <a:endParaRPr lang="hu-HU" sz="24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6FB33280-AF1B-BCFF-C82B-410C39A7D17F}"/>
              </a:ext>
            </a:extLst>
          </p:cNvPr>
          <p:cNvSpPr txBox="1">
            <a:spLocks/>
          </p:cNvSpPr>
          <p:nvPr/>
        </p:nvSpPr>
        <p:spPr>
          <a:xfrm>
            <a:off x="762925" y="2695133"/>
            <a:ext cx="6062418" cy="17312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Szerkesztette:</a:t>
            </a:r>
          </a:p>
          <a:p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Dr. habil. Koltai László, dékán</a:t>
            </a:r>
          </a:p>
          <a:p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Korona Péterné, dékáni megbízott</a:t>
            </a:r>
          </a:p>
          <a:p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Kulcsár </a:t>
            </a:r>
            <a:r>
              <a:rPr lang="hu-HU" sz="2000" err="1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Kiara</a:t>
            </a:r>
            <a:r>
              <a:rPr lang="hu-HU" sz="20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Réka, 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igazgatási ügyintéző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B4B3B829-2DDB-DBBE-7530-970F1656853A}"/>
              </a:ext>
            </a:extLst>
          </p:cNvPr>
          <p:cNvSpPr txBox="1">
            <a:spLocks/>
          </p:cNvSpPr>
          <p:nvPr/>
        </p:nvSpPr>
        <p:spPr>
          <a:xfrm>
            <a:off x="762925" y="4632435"/>
            <a:ext cx="10340504" cy="17312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buNone/>
            </a:pPr>
            <a:r>
              <a:rPr lang="hu-HU" sz="2000" b="0" i="0" dirty="0">
                <a:solidFill>
                  <a:srgbClr val="1D294D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kari Hallgatói Jólléti ügyekért felelős dékáni megbízott:</a:t>
            </a:r>
            <a:r>
              <a:rPr lang="hu-HU" sz="2000" dirty="0">
                <a:solidFill>
                  <a:srgbClr val="1D29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000" b="1" i="0" dirty="0">
                <a:solidFill>
                  <a:srgbClr val="1D294D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Korona Péterné</a:t>
            </a:r>
            <a:endParaRPr lang="hu-HU" sz="2000" dirty="0">
              <a:solidFill>
                <a:srgbClr val="1D294D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2400"/>
              </a:lnSpc>
              <a:buNone/>
            </a:pPr>
            <a:r>
              <a:rPr lang="hu-HU" sz="2000" b="0" i="0" dirty="0">
                <a:solidFill>
                  <a:srgbClr val="1D294D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Elérhetőségek:</a:t>
            </a:r>
            <a:endParaRPr lang="hu-HU" sz="2000" dirty="0">
              <a:solidFill>
                <a:srgbClr val="1D294D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0" i="0" dirty="0">
                <a:solidFill>
                  <a:srgbClr val="1D294D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Telefon: +36 (1) 666-5934</a:t>
            </a:r>
            <a:endParaRPr lang="hu-H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0" i="0" dirty="0">
                <a:solidFill>
                  <a:srgbClr val="1D294D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hu-HU" sz="2000" b="0" i="0" dirty="0">
                <a:solidFill>
                  <a:srgbClr val="1D294D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korona.magdolna@rkk.uni-obuda.hu</a:t>
            </a:r>
            <a:endParaRPr lang="hu-H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0" i="0" dirty="0">
                <a:solidFill>
                  <a:srgbClr val="1D294D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Cím: 1034 Budapest, Doberdó út 6. (D. 3.55.)</a:t>
            </a:r>
            <a:endParaRPr lang="hu-H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Kép 9" descr="A képen szöveg, Betűtípus, Grafika, Grafikus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BC3D898-6834-1D1E-8694-A4576E6ED6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701" y="6198900"/>
            <a:ext cx="2525485" cy="4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54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5EB5F-D064-D747-9514-DAB589BE1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5151"/>
            <a:ext cx="10515600" cy="556101"/>
          </a:xfrm>
        </p:spPr>
        <p:txBody>
          <a:bodyPr/>
          <a:lstStyle/>
          <a:p>
            <a:r>
              <a:rPr lang="hu-HU" dirty="0"/>
              <a:t>Jólléti tevékenység az RKK-n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E2AAA-1B42-2D46-AD75-2389994F15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250239"/>
            <a:ext cx="10036629" cy="379133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2025. </a:t>
            </a:r>
            <a:r>
              <a:rPr lang="en-US" sz="2600" dirty="0" err="1"/>
              <a:t>márciusától</a:t>
            </a:r>
            <a:r>
              <a:rPr lang="en-US" sz="2600" dirty="0"/>
              <a:t> a </a:t>
            </a:r>
            <a:r>
              <a:rPr lang="en-US" sz="2600" dirty="0" err="1"/>
              <a:t>Rejtő</a:t>
            </a:r>
            <a:r>
              <a:rPr lang="en-US" sz="2600" dirty="0"/>
              <a:t> Karon </a:t>
            </a:r>
            <a:r>
              <a:rPr lang="en-US" sz="2600" b="1" dirty="0" err="1"/>
              <a:t>Hallgatói</a:t>
            </a:r>
            <a:r>
              <a:rPr lang="en-US" sz="2600" b="1" dirty="0"/>
              <a:t> </a:t>
            </a:r>
            <a:r>
              <a:rPr lang="en-US" sz="2600" b="1" dirty="0" err="1"/>
              <a:t>Jólléti</a:t>
            </a:r>
            <a:r>
              <a:rPr lang="en-US" sz="2600" b="1" dirty="0"/>
              <a:t> </a:t>
            </a:r>
            <a:r>
              <a:rPr lang="en-US" sz="2600" b="1" dirty="0" err="1"/>
              <a:t>dékáni</a:t>
            </a:r>
            <a:r>
              <a:rPr lang="en-US" sz="2600" b="1" dirty="0"/>
              <a:t> </a:t>
            </a:r>
            <a:r>
              <a:rPr lang="en-US" sz="2600" b="1" dirty="0" err="1"/>
              <a:t>megbízott</a:t>
            </a:r>
            <a:r>
              <a:rPr lang="en-US" sz="2600" dirty="0"/>
              <a:t> </a:t>
            </a:r>
            <a:r>
              <a:rPr lang="en-US" sz="2600" dirty="0" err="1"/>
              <a:t>dolgozik</a:t>
            </a:r>
            <a:r>
              <a:rPr lang="en-US" sz="2600" dirty="0"/>
              <a:t>.</a:t>
            </a:r>
            <a:endParaRPr lang="hu-HU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2025. </a:t>
            </a:r>
            <a:r>
              <a:rPr lang="en-US" sz="2600" dirty="0" err="1"/>
              <a:t>áprilisában</a:t>
            </a:r>
            <a:r>
              <a:rPr lang="en-US" sz="2600" dirty="0"/>
              <a:t> </a:t>
            </a:r>
            <a:r>
              <a:rPr lang="en-US" sz="2600" dirty="0" err="1"/>
              <a:t>létrejön</a:t>
            </a:r>
            <a:r>
              <a:rPr lang="en-US" sz="2600" dirty="0"/>
              <a:t> a </a:t>
            </a:r>
            <a:r>
              <a:rPr lang="en-US" sz="2600" b="1" dirty="0"/>
              <a:t>Kari </a:t>
            </a:r>
            <a:r>
              <a:rPr lang="en-US" sz="2600" b="1" dirty="0" err="1"/>
              <a:t>Jólléti</a:t>
            </a:r>
            <a:r>
              <a:rPr lang="en-US" sz="2600" b="1" dirty="0"/>
              <a:t> </a:t>
            </a:r>
            <a:r>
              <a:rPr lang="en-US" sz="2600" b="1" dirty="0" err="1"/>
              <a:t>Bizottság</a:t>
            </a:r>
            <a:r>
              <a:rPr lang="en-US" sz="2600" b="1" dirty="0"/>
              <a:t>, </a:t>
            </a:r>
            <a:r>
              <a:rPr lang="en-US" sz="2600" dirty="0"/>
              <a:t>a </a:t>
            </a:r>
            <a:r>
              <a:rPr lang="en-US" sz="2600" dirty="0" err="1"/>
              <a:t>feladatok</a:t>
            </a:r>
            <a:r>
              <a:rPr lang="en-US" sz="2600" dirty="0"/>
              <a:t> </a:t>
            </a:r>
            <a:r>
              <a:rPr lang="en-US" sz="2600" dirty="0" err="1"/>
              <a:t>kidolgozására</a:t>
            </a:r>
            <a:r>
              <a:rPr lang="en-US" sz="2600" dirty="0"/>
              <a:t> </a:t>
            </a:r>
            <a:r>
              <a:rPr lang="en-US" sz="2600" dirty="0" err="1"/>
              <a:t>és</a:t>
            </a:r>
            <a:r>
              <a:rPr lang="en-US" sz="2600" dirty="0"/>
              <a:t> </a:t>
            </a:r>
            <a:r>
              <a:rPr lang="en-US" sz="2600" dirty="0" err="1"/>
              <a:t>megvalósítására</a:t>
            </a:r>
            <a:r>
              <a:rPr lang="en-US" sz="2600" dirty="0"/>
              <a:t>.</a:t>
            </a:r>
            <a:endParaRPr lang="hu-HU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/>
              <a:t>A </a:t>
            </a:r>
            <a:r>
              <a:rPr lang="en-US" sz="2600" b="1" dirty="0" err="1"/>
              <a:t>bizottság</a:t>
            </a:r>
            <a:r>
              <a:rPr lang="en-US" sz="2600" b="1" dirty="0"/>
              <a:t> </a:t>
            </a:r>
            <a:r>
              <a:rPr lang="en-US" sz="2600" b="1" dirty="0" err="1"/>
              <a:t>célja</a:t>
            </a:r>
            <a:r>
              <a:rPr lang="en-US" sz="2600" b="1" dirty="0"/>
              <a:t>: </a:t>
            </a:r>
            <a:r>
              <a:rPr lang="en-US" sz="2600" dirty="0"/>
              <a:t>a </a:t>
            </a:r>
            <a:r>
              <a:rPr lang="en-US" sz="2600" dirty="0" err="1"/>
              <a:t>hallgatók</a:t>
            </a:r>
            <a:r>
              <a:rPr lang="en-US" sz="2600" dirty="0"/>
              <a:t> </a:t>
            </a:r>
            <a:r>
              <a:rPr lang="en-US" sz="2600" dirty="0" err="1"/>
              <a:t>és</a:t>
            </a:r>
            <a:r>
              <a:rPr lang="en-US" sz="2600" dirty="0"/>
              <a:t> </a:t>
            </a:r>
            <a:r>
              <a:rPr lang="en-US" sz="2600" dirty="0" err="1"/>
              <a:t>oktatók</a:t>
            </a:r>
            <a:r>
              <a:rPr lang="en-US" sz="2600" dirty="0"/>
              <a:t> </a:t>
            </a:r>
            <a:r>
              <a:rPr lang="en-US" sz="2600" dirty="0" err="1"/>
              <a:t>jóllétének</a:t>
            </a:r>
            <a:r>
              <a:rPr lang="en-US" sz="2600" dirty="0"/>
              <a:t> </a:t>
            </a:r>
            <a:r>
              <a:rPr lang="en-US" sz="2600" dirty="0" err="1"/>
              <a:t>elősegítése</a:t>
            </a:r>
            <a:r>
              <a:rPr lang="en-US" sz="2600" dirty="0"/>
              <a:t> </a:t>
            </a:r>
            <a:r>
              <a:rPr lang="en-US" sz="2600" dirty="0" err="1"/>
              <a:t>és</a:t>
            </a:r>
            <a:r>
              <a:rPr lang="en-US" sz="2600" dirty="0"/>
              <a:t> </a:t>
            </a:r>
            <a:r>
              <a:rPr lang="en-US" sz="2600" dirty="0" err="1"/>
              <a:t>koordinálása</a:t>
            </a:r>
            <a:r>
              <a:rPr lang="en-US" sz="2600" dirty="0"/>
              <a:t>.</a:t>
            </a:r>
            <a:endParaRPr lang="hu-HU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/>
              <a:t>Támogatja</a:t>
            </a:r>
            <a:r>
              <a:rPr lang="en-US" sz="2600" dirty="0"/>
              <a:t> a </a:t>
            </a:r>
            <a:r>
              <a:rPr lang="en-US" sz="2600" dirty="0" err="1"/>
              <a:t>dékán</a:t>
            </a:r>
            <a:r>
              <a:rPr lang="en-US" sz="2600" dirty="0"/>
              <a:t>, </a:t>
            </a:r>
            <a:r>
              <a:rPr lang="en-US" sz="2600" dirty="0" err="1"/>
              <a:t>valamint</a:t>
            </a:r>
            <a:r>
              <a:rPr lang="en-US" sz="2600" dirty="0"/>
              <a:t> a </a:t>
            </a:r>
            <a:r>
              <a:rPr lang="en-US" sz="2600" dirty="0" err="1"/>
              <a:t>jólléti</a:t>
            </a:r>
            <a:r>
              <a:rPr lang="en-US" sz="2600" dirty="0"/>
              <a:t> </a:t>
            </a:r>
            <a:r>
              <a:rPr lang="en-US" sz="2600" dirty="0" err="1"/>
              <a:t>vezetők</a:t>
            </a:r>
            <a:r>
              <a:rPr lang="en-US" sz="2600" dirty="0"/>
              <a:t> </a:t>
            </a:r>
            <a:r>
              <a:rPr lang="en-US" sz="2600" dirty="0" err="1"/>
              <a:t>munkáját</a:t>
            </a:r>
            <a:r>
              <a:rPr lang="en-US" sz="2600" dirty="0"/>
              <a:t>.</a:t>
            </a:r>
            <a:endParaRPr lang="hu-HU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/>
              <a:t>Véleményezi</a:t>
            </a:r>
            <a:r>
              <a:rPr lang="en-US" sz="2600" dirty="0"/>
              <a:t> a </a:t>
            </a:r>
            <a:r>
              <a:rPr lang="en-US" sz="2600" dirty="0" err="1"/>
              <a:t>jóllétet</a:t>
            </a:r>
            <a:r>
              <a:rPr lang="en-US" sz="2600" dirty="0"/>
              <a:t> </a:t>
            </a:r>
            <a:r>
              <a:rPr lang="en-US" sz="2600" dirty="0" err="1"/>
              <a:t>érintő</a:t>
            </a:r>
            <a:r>
              <a:rPr lang="en-US" sz="2600" dirty="0"/>
              <a:t> kari </a:t>
            </a:r>
            <a:r>
              <a:rPr lang="en-US" sz="2600" dirty="0" err="1"/>
              <a:t>előterjesztéseket</a:t>
            </a:r>
            <a:r>
              <a:rPr lang="en-US" sz="2600" dirty="0"/>
              <a:t> </a:t>
            </a:r>
            <a:r>
              <a:rPr lang="en-US" sz="2600" dirty="0" err="1"/>
              <a:t>és</a:t>
            </a:r>
            <a:r>
              <a:rPr lang="en-US" sz="2600" dirty="0"/>
              <a:t> </a:t>
            </a:r>
            <a:r>
              <a:rPr lang="en-US" sz="2600" dirty="0" err="1"/>
              <a:t>szabályzatokat</a:t>
            </a:r>
            <a:r>
              <a:rPr lang="en-US" sz="2600" dirty="0"/>
              <a:t>.</a:t>
            </a:r>
          </a:p>
        </p:txBody>
      </p:sp>
      <p:pic>
        <p:nvPicPr>
          <p:cNvPr id="4" name="Kép 3" descr="A képen szöveg, Betűtípus, Grafika, Grafikus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6E9D149-C22D-CBA8-2ECD-2C94DF2ACDF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701" y="6148318"/>
            <a:ext cx="2525485" cy="4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5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09FDF3-4213-BB41-8106-28D9663BA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575" y="2051215"/>
            <a:ext cx="5157787" cy="556102"/>
          </a:xfrm>
        </p:spPr>
        <p:txBody>
          <a:bodyPr/>
          <a:lstStyle/>
          <a:p>
            <a:pPr algn="ctr"/>
            <a:r>
              <a:rPr lang="hu-HU" b="1" dirty="0"/>
              <a:t>SZOCIÁLIS JÓLLÉT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A50B9-6A7F-8E43-AFAE-1FBE0FE0E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0905" y="2772927"/>
            <a:ext cx="4683125" cy="3387873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err="1"/>
              <a:t>Közösségi</a:t>
            </a:r>
            <a:r>
              <a:rPr lang="en-US" sz="1600" b="1" dirty="0"/>
              <a:t> </a:t>
            </a:r>
            <a:r>
              <a:rPr lang="en-US" sz="1600" b="1" dirty="0" err="1"/>
              <a:t>programok</a:t>
            </a:r>
            <a:r>
              <a:rPr lang="en-US" sz="1600" b="1" dirty="0"/>
              <a:t> a HÖK </a:t>
            </a:r>
            <a:r>
              <a:rPr lang="en-US" sz="1600" b="1" dirty="0" err="1"/>
              <a:t>és</a:t>
            </a:r>
            <a:r>
              <a:rPr lang="en-US" sz="1600" b="1" dirty="0"/>
              <a:t> ITSZ </a:t>
            </a:r>
            <a:r>
              <a:rPr lang="en-US" sz="1600" b="1" dirty="0" err="1"/>
              <a:t>szervezésében</a:t>
            </a:r>
            <a:r>
              <a:rPr lang="en-US" sz="1600" b="1" dirty="0"/>
              <a:t>:</a:t>
            </a:r>
            <a:endParaRPr lang="hu-HU" sz="1600" b="1" dirty="0"/>
          </a:p>
          <a:p>
            <a:r>
              <a:rPr lang="en-US" sz="1400" dirty="0"/>
              <a:t>Halloween, </a:t>
            </a:r>
            <a:r>
              <a:rPr lang="en-US" sz="1400" dirty="0" err="1"/>
              <a:t>karácsony</a:t>
            </a:r>
            <a:r>
              <a:rPr lang="en-US" sz="1400" dirty="0"/>
              <a:t>, </a:t>
            </a:r>
            <a:r>
              <a:rPr lang="en-US" sz="1400" dirty="0" err="1"/>
              <a:t>előadások</a:t>
            </a:r>
            <a:endParaRPr lang="hu-HU" sz="1400" dirty="0"/>
          </a:p>
          <a:p>
            <a:r>
              <a:rPr lang="en-US" sz="1400" dirty="0"/>
              <a:t>REG </a:t>
            </a:r>
            <a:r>
              <a:rPr lang="en-US" sz="1400" dirty="0" err="1"/>
              <a:t>hét</a:t>
            </a:r>
            <a:r>
              <a:rPr lang="en-US" sz="1400" dirty="0"/>
              <a:t> </a:t>
            </a:r>
            <a:r>
              <a:rPr lang="en-US" sz="1400" dirty="0" err="1"/>
              <a:t>programjai</a:t>
            </a:r>
            <a:endParaRPr lang="hu-HU" sz="1400" dirty="0"/>
          </a:p>
          <a:p>
            <a:r>
              <a:rPr lang="en-US" sz="1400" dirty="0" err="1"/>
              <a:t>Színház</a:t>
            </a:r>
            <a:r>
              <a:rPr lang="en-US" sz="1400" dirty="0"/>
              <a:t>- </a:t>
            </a:r>
            <a:r>
              <a:rPr lang="en-US" sz="1400" dirty="0" err="1"/>
              <a:t>és</a:t>
            </a:r>
            <a:r>
              <a:rPr lang="en-US" sz="1400" dirty="0"/>
              <a:t> </a:t>
            </a:r>
            <a:r>
              <a:rPr lang="en-US" sz="1400" dirty="0" err="1"/>
              <a:t>múzeumlátogatás</a:t>
            </a:r>
            <a:endParaRPr lang="hu-HU" sz="1400" dirty="0"/>
          </a:p>
          <a:p>
            <a:r>
              <a:rPr lang="en-US" sz="1400" dirty="0" err="1"/>
              <a:t>Közös</a:t>
            </a:r>
            <a:r>
              <a:rPr lang="en-US" sz="1400" dirty="0"/>
              <a:t> </a:t>
            </a:r>
            <a:r>
              <a:rPr lang="en-US" sz="1400" dirty="0" err="1"/>
              <a:t>részvétel</a:t>
            </a:r>
            <a:r>
              <a:rPr lang="en-US" sz="1400" dirty="0"/>
              <a:t> </a:t>
            </a:r>
            <a:r>
              <a:rPr lang="en-US" sz="1400" dirty="0" err="1"/>
              <a:t>sporteseményeken</a:t>
            </a:r>
            <a:endParaRPr lang="hu-HU" sz="1400" dirty="0"/>
          </a:p>
          <a:p>
            <a:pPr marL="0" indent="0">
              <a:buNone/>
            </a:pPr>
            <a:r>
              <a:rPr lang="en-US" sz="1600" b="1" dirty="0" err="1"/>
              <a:t>Demonstrátori</a:t>
            </a:r>
            <a:r>
              <a:rPr lang="en-US" sz="1600" b="1" dirty="0"/>
              <a:t> </a:t>
            </a:r>
            <a:r>
              <a:rPr lang="en-US" sz="1600" b="1" dirty="0" err="1"/>
              <a:t>rendszer</a:t>
            </a:r>
            <a:r>
              <a:rPr lang="en-US" sz="1600" b="1" dirty="0"/>
              <a:t> </a:t>
            </a:r>
            <a:r>
              <a:rPr lang="en-US" sz="1600" b="1" dirty="0" err="1"/>
              <a:t>minden</a:t>
            </a:r>
            <a:r>
              <a:rPr lang="en-US" sz="1600" b="1" dirty="0"/>
              <a:t> </a:t>
            </a:r>
            <a:r>
              <a:rPr lang="en-US" sz="1600" b="1" dirty="0" err="1"/>
              <a:t>szervezeti</a:t>
            </a:r>
            <a:r>
              <a:rPr lang="en-US" sz="1600" b="1" dirty="0"/>
              <a:t> </a:t>
            </a:r>
            <a:r>
              <a:rPr lang="en-US" sz="1600" b="1" dirty="0" err="1"/>
              <a:t>egységben</a:t>
            </a:r>
            <a:r>
              <a:rPr lang="en-US" sz="1600" b="1" dirty="0"/>
              <a:t>:</a:t>
            </a:r>
            <a:endParaRPr lang="hu-HU" sz="1600" b="1" dirty="0"/>
          </a:p>
          <a:p>
            <a:r>
              <a:rPr lang="en-US" sz="1400" dirty="0" err="1"/>
              <a:t>Szakmai</a:t>
            </a:r>
            <a:r>
              <a:rPr lang="en-US" sz="1400" dirty="0"/>
              <a:t> </a:t>
            </a:r>
            <a:r>
              <a:rPr lang="en-US" sz="1400" dirty="0" err="1"/>
              <a:t>fejlődési</a:t>
            </a:r>
            <a:r>
              <a:rPr lang="en-US" sz="1400" dirty="0"/>
              <a:t> </a:t>
            </a:r>
            <a:r>
              <a:rPr lang="en-US" sz="1400" dirty="0" err="1"/>
              <a:t>lehetőség</a:t>
            </a:r>
            <a:endParaRPr lang="hu-HU" sz="1400" dirty="0"/>
          </a:p>
          <a:p>
            <a:r>
              <a:rPr lang="en-US" sz="1400" dirty="0" err="1"/>
              <a:t>Keresetkiegészítés</a:t>
            </a:r>
            <a:endParaRPr lang="hu-HU" sz="1400" dirty="0"/>
          </a:p>
          <a:p>
            <a:r>
              <a:rPr lang="en-US" sz="1400" dirty="0" err="1"/>
              <a:t>Kapcsolatrendszer</a:t>
            </a:r>
            <a:r>
              <a:rPr lang="en-US" sz="1400" dirty="0"/>
              <a:t> </a:t>
            </a:r>
            <a:r>
              <a:rPr lang="en-US" sz="1400" dirty="0" err="1"/>
              <a:t>építése</a:t>
            </a:r>
            <a:endParaRPr lang="en-US" sz="1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299781-2027-3345-9F88-30C611622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95987" y="2048750"/>
            <a:ext cx="5183188" cy="556103"/>
          </a:xfrm>
        </p:spPr>
        <p:txBody>
          <a:bodyPr/>
          <a:lstStyle/>
          <a:p>
            <a:pPr algn="ctr"/>
            <a:r>
              <a:rPr lang="hu-HU" b="1" dirty="0"/>
              <a:t>TANULMÁNYI EGYENSÚLY</a:t>
            </a:r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4FD130-E50B-2545-B869-DE837B913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95987" y="2772927"/>
            <a:ext cx="5538788" cy="3807021"/>
          </a:xfrm>
        </p:spPr>
        <p:txBody>
          <a:bodyPr/>
          <a:lstStyle/>
          <a:p>
            <a:r>
              <a:rPr lang="hu-HU" sz="1600" b="1" dirty="0"/>
              <a:t>Patronáló tanári rendszer: </a:t>
            </a:r>
            <a:r>
              <a:rPr lang="hu-HU" sz="1600" dirty="0"/>
              <a:t>személyes támogatás és útmutatás</a:t>
            </a:r>
          </a:p>
          <a:p>
            <a:r>
              <a:rPr lang="hu-HU" sz="1600" dirty="0"/>
              <a:t>Több lehetőség ingyenes pót-ZH-</a:t>
            </a:r>
            <a:r>
              <a:rPr lang="hu-HU" sz="1600" dirty="0" err="1"/>
              <a:t>kra</a:t>
            </a:r>
            <a:endParaRPr lang="hu-HU" sz="1600" dirty="0"/>
          </a:p>
          <a:p>
            <a:r>
              <a:rPr lang="hu-HU" sz="1600" b="1" dirty="0"/>
              <a:t>Tanulásmódszertan tantárgy: </a:t>
            </a:r>
            <a:r>
              <a:rPr lang="hu-HU" sz="1600" dirty="0"/>
              <a:t>időgazdálkodás és hatékony tanulási technikák</a:t>
            </a:r>
          </a:p>
          <a:p>
            <a:r>
              <a:rPr lang="hu-HU" sz="1600" dirty="0" err="1"/>
              <a:t>Tutori</a:t>
            </a:r>
            <a:r>
              <a:rPr lang="hu-HU" sz="1600" dirty="0"/>
              <a:t> rendszer kiépítése, </a:t>
            </a:r>
            <a:r>
              <a:rPr lang="hu-HU" sz="1600" b="1" dirty="0"/>
              <a:t>hallgatói </a:t>
            </a:r>
            <a:r>
              <a:rPr lang="hu-HU" sz="1600" b="1" dirty="0" err="1"/>
              <a:t>tutorálás</a:t>
            </a:r>
            <a:endParaRPr lang="hu-HU" sz="1600" b="1" dirty="0"/>
          </a:p>
          <a:p>
            <a:r>
              <a:rPr lang="hu-HU" sz="1600" b="1" dirty="0"/>
              <a:t>Korszerű tanulási technikákat </a:t>
            </a:r>
            <a:r>
              <a:rPr lang="hu-HU" sz="1600" dirty="0"/>
              <a:t>bemutató kurzusok, pl.: Zsonglőrködés a hatékony tanuláshoz</a:t>
            </a:r>
          </a:p>
          <a:p>
            <a:r>
              <a:rPr lang="hu-HU" sz="1600" b="1" dirty="0"/>
              <a:t>Felzárkóztató kurzusok </a:t>
            </a:r>
            <a:r>
              <a:rPr lang="hu-HU" sz="1600" dirty="0"/>
              <a:t>(pl. matematika)</a:t>
            </a:r>
          </a:p>
          <a:p>
            <a:r>
              <a:rPr lang="hu-HU" sz="1600" b="1" dirty="0"/>
              <a:t>Szabad laborhasználat </a:t>
            </a:r>
            <a:r>
              <a:rPr lang="hu-HU" sz="1600" dirty="0"/>
              <a:t>biztosítása</a:t>
            </a:r>
          </a:p>
          <a:p>
            <a:r>
              <a:rPr lang="hu-HU" sz="1600" dirty="0"/>
              <a:t>Részvételi lehetőség szakmai rendezvényeken, konferenciákon, kirándulásokon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4789CF-4000-C967-C206-1D5239C5C82D}"/>
              </a:ext>
            </a:extLst>
          </p:cNvPr>
          <p:cNvSpPr txBox="1">
            <a:spLocks/>
          </p:cNvSpPr>
          <p:nvPr/>
        </p:nvSpPr>
        <p:spPr>
          <a:xfrm>
            <a:off x="663575" y="1260166"/>
            <a:ext cx="10515600" cy="556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Jó gyakorlatok és programok</a:t>
            </a:r>
            <a:endParaRPr lang="en-US" dirty="0"/>
          </a:p>
        </p:txBody>
      </p:sp>
      <p:pic>
        <p:nvPicPr>
          <p:cNvPr id="7" name="Kép 6" descr="A képen szöveg, Betűtípus, Grafika, Grafikus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6E5D89B-0B16-0550-6999-53F5CEAD86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6246525"/>
            <a:ext cx="2525485" cy="4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59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996B4-C789-714A-A866-B54A3E2E1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213" y="2508958"/>
            <a:ext cx="5157787" cy="556102"/>
          </a:xfrm>
        </p:spPr>
        <p:txBody>
          <a:bodyPr/>
          <a:lstStyle/>
          <a:p>
            <a:pPr algn="ctr"/>
            <a:r>
              <a:rPr lang="hu-HU" sz="2800" b="1" dirty="0"/>
              <a:t>MENTÁLIS EGÉSZSÉG</a:t>
            </a:r>
            <a:endParaRPr lang="en-US" sz="2800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48D9E9-C7A4-0442-9748-E1B266072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8212" y="3332870"/>
            <a:ext cx="5157787" cy="1515355"/>
          </a:xfrm>
        </p:spPr>
        <p:txBody>
          <a:bodyPr/>
          <a:lstStyle/>
          <a:p>
            <a:r>
              <a:rPr lang="en-US" sz="2400" dirty="0" err="1"/>
              <a:t>Stresszkezelési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mentális</a:t>
            </a:r>
            <a:r>
              <a:rPr lang="en-US" sz="2400" dirty="0"/>
              <a:t> </a:t>
            </a:r>
            <a:r>
              <a:rPr lang="en-US" sz="2400" dirty="0" err="1"/>
              <a:t>egészségtudatossági</a:t>
            </a:r>
            <a:r>
              <a:rPr lang="en-US" sz="2400" dirty="0"/>
              <a:t> </a:t>
            </a:r>
            <a:r>
              <a:rPr lang="en-US" sz="2400" dirty="0" err="1"/>
              <a:t>programok</a:t>
            </a:r>
            <a:endParaRPr lang="hu-HU" sz="2400" dirty="0"/>
          </a:p>
          <a:p>
            <a:r>
              <a:rPr lang="en-US" sz="2400" dirty="0" err="1"/>
              <a:t>Korrepetálás</a:t>
            </a:r>
            <a:r>
              <a:rPr lang="en-US" sz="2400" dirty="0"/>
              <a:t> </a:t>
            </a:r>
            <a:r>
              <a:rPr lang="en-US" sz="2400" dirty="0" err="1"/>
              <a:t>támogatása</a:t>
            </a:r>
            <a:r>
              <a:rPr lang="en-US" sz="2400" dirty="0"/>
              <a:t> a </a:t>
            </a:r>
            <a:r>
              <a:rPr lang="en-US" sz="2400" dirty="0" err="1"/>
              <a:t>tanulmányi</a:t>
            </a:r>
            <a:r>
              <a:rPr lang="en-US" sz="2400" dirty="0"/>
              <a:t> </a:t>
            </a:r>
            <a:r>
              <a:rPr lang="en-US" sz="2400" dirty="0" err="1"/>
              <a:t>terhek</a:t>
            </a:r>
            <a:r>
              <a:rPr lang="en-US" sz="2400" dirty="0"/>
              <a:t> </a:t>
            </a:r>
            <a:r>
              <a:rPr lang="en-US" sz="2400" dirty="0" err="1"/>
              <a:t>csökkentésére</a:t>
            </a:r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2E1880-4171-8B48-A09C-726C289807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0625" y="2508958"/>
            <a:ext cx="4876347" cy="556102"/>
          </a:xfrm>
        </p:spPr>
        <p:txBody>
          <a:bodyPr/>
          <a:lstStyle/>
          <a:p>
            <a:pPr algn="ctr"/>
            <a:r>
              <a:rPr lang="hu-HU" sz="2800" b="1" dirty="0"/>
              <a:t>FIZIKAI EGÉSZSÉG</a:t>
            </a:r>
            <a:endParaRPr lang="en-US" sz="28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3A2AF5-904F-C04A-A2E2-A53C7C87C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0625" y="3318582"/>
            <a:ext cx="5254625" cy="1515355"/>
          </a:xfrm>
        </p:spPr>
        <p:txBody>
          <a:bodyPr/>
          <a:lstStyle/>
          <a:p>
            <a:r>
              <a:rPr lang="hu-HU" sz="2400" dirty="0"/>
              <a:t>Sportolási és mozgási lehetőségek biztosítása</a:t>
            </a:r>
          </a:p>
          <a:p>
            <a:r>
              <a:rPr lang="hu-HU" sz="2400" dirty="0"/>
              <a:t>Egészségügyi szűrővizsgálatok és prevenciós programok szervezése</a:t>
            </a:r>
            <a:endParaRPr lang="en-US" sz="24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D52E4F3-0B03-DAB8-53F2-A3BB06555440}"/>
              </a:ext>
            </a:extLst>
          </p:cNvPr>
          <p:cNvSpPr txBox="1">
            <a:spLocks/>
          </p:cNvSpPr>
          <p:nvPr/>
        </p:nvSpPr>
        <p:spPr>
          <a:xfrm>
            <a:off x="663575" y="1261670"/>
            <a:ext cx="10515600" cy="556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Lehetőségek a jövőben</a:t>
            </a:r>
            <a:endParaRPr lang="en-US" dirty="0"/>
          </a:p>
        </p:txBody>
      </p:sp>
      <p:pic>
        <p:nvPicPr>
          <p:cNvPr id="13" name="Kép 12" descr="A képen szöveg, Betűtípus, Grafika, Grafikus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0FD191C-7AE4-463C-1515-AEA51D3A303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30" y="5475000"/>
            <a:ext cx="2525485" cy="4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56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62E8D-AA82-3DC6-288E-FF52D52A0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FF8167-B1D1-78EC-BC50-0632C487E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130" y="2491201"/>
            <a:ext cx="5157787" cy="556102"/>
          </a:xfrm>
        </p:spPr>
        <p:txBody>
          <a:bodyPr/>
          <a:lstStyle/>
          <a:p>
            <a:pPr algn="ctr"/>
            <a:r>
              <a:rPr lang="hu-HU" sz="2800" b="1" dirty="0"/>
              <a:t>SZOCIÁLIS JÓLLÉT</a:t>
            </a:r>
            <a:endParaRPr lang="en-US" sz="2800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6E528C7-B8BC-2B28-6583-B6702087C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203" y="3329664"/>
            <a:ext cx="6082621" cy="2521454"/>
          </a:xfrm>
        </p:spPr>
        <p:txBody>
          <a:bodyPr/>
          <a:lstStyle/>
          <a:p>
            <a:r>
              <a:rPr lang="en-US" sz="2400" dirty="0" err="1"/>
              <a:t>Hallgatói</a:t>
            </a:r>
            <a:r>
              <a:rPr lang="en-US" sz="2400" dirty="0"/>
              <a:t> </a:t>
            </a:r>
            <a:r>
              <a:rPr lang="en-US" sz="2400" dirty="0" err="1"/>
              <a:t>szervezetek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oktatói</a:t>
            </a:r>
            <a:r>
              <a:rPr lang="en-US" sz="2400" dirty="0"/>
              <a:t> </a:t>
            </a:r>
            <a:r>
              <a:rPr lang="en-US" sz="2400" dirty="0" err="1"/>
              <a:t>szakszervezet</a:t>
            </a:r>
            <a:r>
              <a:rPr lang="en-US" sz="2400" dirty="0"/>
              <a:t> </a:t>
            </a:r>
            <a:r>
              <a:rPr lang="en-US" sz="2400" dirty="0" err="1"/>
              <a:t>támogatása</a:t>
            </a:r>
            <a:r>
              <a:rPr lang="hu-HU" sz="2400" dirty="0"/>
              <a:t>:</a:t>
            </a:r>
          </a:p>
          <a:p>
            <a:pPr lvl="1"/>
            <a:r>
              <a:rPr lang="en-US" sz="2000" dirty="0" err="1"/>
              <a:t>Tanulmányi</a:t>
            </a:r>
            <a:r>
              <a:rPr lang="en-US" sz="2000" dirty="0"/>
              <a:t> </a:t>
            </a:r>
            <a:r>
              <a:rPr lang="en-US" sz="2000" dirty="0" err="1"/>
              <a:t>programok</a:t>
            </a:r>
            <a:r>
              <a:rPr lang="en-US" sz="2000" dirty="0"/>
              <a:t> </a:t>
            </a:r>
            <a:r>
              <a:rPr lang="en-US" sz="2000" dirty="0" err="1"/>
              <a:t>fejlesztése</a:t>
            </a:r>
            <a:endParaRPr lang="hu-HU" sz="2000" dirty="0"/>
          </a:p>
          <a:p>
            <a:pPr lvl="1"/>
            <a:r>
              <a:rPr lang="en-US" sz="2000" dirty="0" err="1"/>
              <a:t>Hallgatói</a:t>
            </a:r>
            <a:r>
              <a:rPr lang="en-US" sz="2000" dirty="0"/>
              <a:t> </a:t>
            </a:r>
            <a:r>
              <a:rPr lang="en-US" sz="2000" dirty="0" err="1"/>
              <a:t>érdekképviselet</a:t>
            </a:r>
            <a:r>
              <a:rPr lang="en-US" sz="2000" dirty="0"/>
              <a:t> </a:t>
            </a:r>
            <a:r>
              <a:rPr lang="en-US" sz="2000" dirty="0" err="1"/>
              <a:t>erősítése</a:t>
            </a:r>
            <a:endParaRPr lang="hu-HU" sz="2000" dirty="0"/>
          </a:p>
          <a:p>
            <a:r>
              <a:rPr lang="en-US" sz="2400" dirty="0" err="1"/>
              <a:t>Befogadó</a:t>
            </a:r>
            <a:r>
              <a:rPr lang="en-US" sz="2400" dirty="0"/>
              <a:t>, </a:t>
            </a:r>
            <a:r>
              <a:rPr lang="en-US" sz="2400" dirty="0" err="1"/>
              <a:t>támogató</a:t>
            </a:r>
            <a:r>
              <a:rPr lang="en-US" sz="2400" dirty="0"/>
              <a:t> kari </a:t>
            </a:r>
            <a:r>
              <a:rPr lang="en-US" sz="2400" dirty="0" err="1"/>
              <a:t>kultúra</a:t>
            </a:r>
            <a:r>
              <a:rPr lang="en-US" sz="2400" dirty="0"/>
              <a:t> </a:t>
            </a:r>
            <a:r>
              <a:rPr lang="en-US" sz="2400" dirty="0" err="1"/>
              <a:t>építése</a:t>
            </a:r>
            <a:r>
              <a:rPr lang="en-US" sz="2400" dirty="0"/>
              <a:t>: </a:t>
            </a:r>
            <a:r>
              <a:rPr lang="en-US" sz="2400" dirty="0" err="1"/>
              <a:t>esélyegyenlőség</a:t>
            </a:r>
            <a:r>
              <a:rPr lang="en-US" sz="2400" dirty="0"/>
              <a:t> </a:t>
            </a:r>
            <a:r>
              <a:rPr lang="en-US" sz="2400" dirty="0" err="1"/>
              <a:t>előmozdítása</a:t>
            </a:r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A675B-1AEA-015E-462C-DFE3D45BC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2491201"/>
            <a:ext cx="5183188" cy="556102"/>
          </a:xfrm>
        </p:spPr>
        <p:txBody>
          <a:bodyPr/>
          <a:lstStyle/>
          <a:p>
            <a:pPr algn="ctr"/>
            <a:r>
              <a:rPr lang="hu-HU" sz="2800" b="1" dirty="0"/>
              <a:t>TANULMÁNYI EGYENSÚLY</a:t>
            </a:r>
            <a:endParaRPr lang="en-US" sz="28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DF7C46-8243-EB6D-87A9-7004391569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800" y="3329664"/>
            <a:ext cx="5183188" cy="2521454"/>
          </a:xfrm>
        </p:spPr>
        <p:txBody>
          <a:bodyPr/>
          <a:lstStyle/>
          <a:p>
            <a:r>
              <a:rPr lang="hu-HU" sz="2400" dirty="0"/>
              <a:t>Szakmai gyakorlatok aktív koordinálása:</a:t>
            </a:r>
          </a:p>
          <a:p>
            <a:pPr lvl="1"/>
            <a:r>
              <a:rPr lang="hu-HU" sz="2000" dirty="0"/>
              <a:t>Cégek adatbázisának kezelése</a:t>
            </a:r>
          </a:p>
          <a:p>
            <a:pPr lvl="1"/>
            <a:r>
              <a:rPr lang="hu-HU" sz="2000" dirty="0"/>
              <a:t>Ajánlások, kapcsolatépítés és folyamatos kapcsolattartás</a:t>
            </a:r>
            <a:endParaRPr lang="en-US" sz="2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8D5ED2-7565-7E4C-7208-4E4C5D0CF99F}"/>
              </a:ext>
            </a:extLst>
          </p:cNvPr>
          <p:cNvSpPr txBox="1">
            <a:spLocks/>
          </p:cNvSpPr>
          <p:nvPr/>
        </p:nvSpPr>
        <p:spPr>
          <a:xfrm>
            <a:off x="663575" y="1261670"/>
            <a:ext cx="10515600" cy="556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Lehetőségek a jövőben</a:t>
            </a:r>
            <a:endParaRPr lang="en-US" dirty="0"/>
          </a:p>
        </p:txBody>
      </p:sp>
      <p:pic>
        <p:nvPicPr>
          <p:cNvPr id="6" name="Kép 5" descr="A képen szöveg, Betűtípus, Grafika, Grafikus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5D64A3E-A8AA-F20F-A409-8925674C90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45" y="5460875"/>
            <a:ext cx="2525485" cy="4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52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8B8961-6EA5-ED05-D573-8DBD9C318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43" y="1192033"/>
            <a:ext cx="10515600" cy="55610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Regisztrációs hét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7401AB7C-FBB1-9532-6605-82AB4C2FB876}"/>
              </a:ext>
            </a:extLst>
          </p:cNvPr>
          <p:cNvSpPr txBox="1">
            <a:spLocks/>
          </p:cNvSpPr>
          <p:nvPr/>
        </p:nvSpPr>
        <p:spPr>
          <a:xfrm>
            <a:off x="762926" y="1987794"/>
            <a:ext cx="5295898" cy="1906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🎓 </a:t>
            </a:r>
            <a:r>
              <a:rPr lang="hu-HU" sz="18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Regisztrációs hét célja</a:t>
            </a:r>
          </a:p>
          <a:p>
            <a:r>
              <a:rPr lang="hu-HU" sz="18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Új hallgatók </a:t>
            </a:r>
            <a:r>
              <a:rPr lang="hu-HU" sz="18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támogatása és tájékoztatása</a:t>
            </a:r>
          </a:p>
          <a:p>
            <a:r>
              <a:rPr lang="hu-HU" sz="18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Fontos információk átadása:</a:t>
            </a:r>
          </a:p>
          <a:p>
            <a:pPr lvl="1"/>
            <a:r>
              <a:rPr lang="hu-HU" sz="16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Egyetemi élet</a:t>
            </a:r>
          </a:p>
          <a:p>
            <a:pPr lvl="1"/>
            <a:r>
              <a:rPr lang="hu-HU" sz="16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Tanulmányi rendszer</a:t>
            </a:r>
          </a:p>
          <a:p>
            <a:pPr lvl="1"/>
            <a:r>
              <a:rPr lang="hu-HU" sz="16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Kari szolgáltatások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03010F0B-BAD7-4DA6-F457-BC1C8EB4560F}"/>
              </a:ext>
            </a:extLst>
          </p:cNvPr>
          <p:cNvSpPr txBox="1">
            <a:spLocks/>
          </p:cNvSpPr>
          <p:nvPr/>
        </p:nvSpPr>
        <p:spPr>
          <a:xfrm>
            <a:off x="762926" y="4134035"/>
            <a:ext cx="5818413" cy="22206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8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👥 Kik segítenek?</a:t>
            </a:r>
          </a:p>
          <a:p>
            <a:r>
              <a:rPr lang="hu-HU" sz="18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Kari vezetés </a:t>
            </a:r>
            <a:r>
              <a:rPr lang="hu-HU" sz="18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stratégiai és szakmai háttér</a:t>
            </a:r>
          </a:p>
          <a:p>
            <a:r>
              <a:rPr lang="hu-HU" sz="18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Kari HÖK </a:t>
            </a:r>
            <a:r>
              <a:rPr lang="hu-HU" sz="18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hallgatói tapasztalatok, közösségi programok</a:t>
            </a:r>
          </a:p>
          <a:p>
            <a:r>
              <a:rPr lang="hu-HU" sz="18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Adminisztrációs munkatársak </a:t>
            </a:r>
            <a:r>
              <a:rPr lang="hu-HU" sz="18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ügyintézési támogatás</a:t>
            </a:r>
          </a:p>
          <a:p>
            <a:r>
              <a:rPr lang="hu-HU" sz="18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Patronáló tanárok </a:t>
            </a:r>
            <a:r>
              <a:rPr lang="hu-HU" sz="18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személyes mentorálás, tanulmányi iránymutatás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14F78DC-AA7D-BBE0-AA0D-7C4686F62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259" y="1288522"/>
            <a:ext cx="5295898" cy="52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78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FE0A0-43C9-8F0B-D181-A8BA0FD28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14464A8-E1DB-BD7E-A07F-A4AFE8822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43" y="1374550"/>
            <a:ext cx="10515600" cy="55610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Integrált Tudományok Szakkollégiuma (ITSZ)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901A420C-C166-E96E-7CE4-17CAA8A4A345}"/>
              </a:ext>
            </a:extLst>
          </p:cNvPr>
          <p:cNvSpPr txBox="1">
            <a:spLocks/>
          </p:cNvSpPr>
          <p:nvPr/>
        </p:nvSpPr>
        <p:spPr>
          <a:xfrm>
            <a:off x="762926" y="2142905"/>
            <a:ext cx="7989188" cy="4894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ÓE Rejtő Kar – 2017 óta aktív, sikeres működés</a:t>
            </a:r>
            <a:endParaRPr lang="hu-HU" sz="24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50F0096F-F411-41B1-78DD-D7EF338C6755}"/>
              </a:ext>
            </a:extLst>
          </p:cNvPr>
          <p:cNvSpPr txBox="1">
            <a:spLocks/>
          </p:cNvSpPr>
          <p:nvPr/>
        </p:nvSpPr>
        <p:spPr>
          <a:xfrm>
            <a:off x="762927" y="3042447"/>
            <a:ext cx="5012232" cy="22206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🚀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 kínál az ITSZ?</a:t>
            </a:r>
          </a:p>
          <a:p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Részvétel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kutatási projektekben</a:t>
            </a:r>
          </a:p>
          <a:p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Megjelenés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szakmai konferenciákon</a:t>
            </a:r>
          </a:p>
          <a:p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Nemzetközi együttműködések 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 mobilitási lehetőségek</a:t>
            </a:r>
          </a:p>
          <a:p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Közösségépítő programok 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a szakmaiságon túl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032ECDF1-891B-E6A7-0D35-FBBDEF9C6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685" y="2632318"/>
            <a:ext cx="5270310" cy="3679843"/>
          </a:xfrm>
          <a:prstGeom prst="rect">
            <a:avLst/>
          </a:prstGeom>
        </p:spPr>
      </p:pic>
      <p:pic>
        <p:nvPicPr>
          <p:cNvPr id="11" name="Kép 10" descr="A képen szöveg, Betűtípus, képernyőkép, Grafik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3B2C5B2-39A6-B898-65C3-D7BF37BEFE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9" y="6051017"/>
            <a:ext cx="2671705" cy="52228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6807" y="5570654"/>
            <a:ext cx="1397096" cy="118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32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E1474-56E2-5195-B4B3-32C990CA6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0B1BEAD-2C5D-4220-F9EA-5908E2696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43" y="1295974"/>
            <a:ext cx="10515600" cy="55610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Terepgyakorlatok az ITSZ szervezésében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62914027-90A8-3D8A-7DD2-0195B82E03F5}"/>
              </a:ext>
            </a:extLst>
          </p:cNvPr>
          <p:cNvSpPr txBox="1">
            <a:spLocks/>
          </p:cNvSpPr>
          <p:nvPr/>
        </p:nvSpPr>
        <p:spPr>
          <a:xfrm>
            <a:off x="762926" y="2089285"/>
            <a:ext cx="4919417" cy="1906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hu-HU" sz="18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🔬 ITSZ projektek – Intézeti együttműködésekben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Szoros kapcsolat az egyes kari intézetekkel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Közös szakmai projektek szervezése és támogatása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9897E5CE-CB29-8365-5348-2D037B417EC4}"/>
              </a:ext>
            </a:extLst>
          </p:cNvPr>
          <p:cNvSpPr txBox="1">
            <a:spLocks/>
          </p:cNvSpPr>
          <p:nvPr/>
        </p:nvSpPr>
        <p:spPr>
          <a:xfrm>
            <a:off x="762926" y="4233075"/>
            <a:ext cx="5605402" cy="22206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hu-HU" sz="18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🌿 Terepgyakorlatok a Környezetmérnöki és Természettudományi Intézettel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8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Vidéki terepgyakorlatok lebonyolítása</a:t>
            </a:r>
            <a:r>
              <a:rPr lang="hu-HU" sz="18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ITSZ közreműködéssel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8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Cél:</a:t>
            </a:r>
            <a:r>
              <a:rPr lang="hu-HU" sz="18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az elméleti tudás gyakorlati megerősítése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terepi munka </a:t>
            </a:r>
            <a:r>
              <a:rPr lang="hu-HU" sz="18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környezeti szemléletformálást is szolgál</a:t>
            </a:r>
            <a:endParaRPr lang="hu-HU" sz="18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5D0B840-E28B-E939-1355-D16BE7BCBA2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328" y="2178848"/>
            <a:ext cx="2435852" cy="250030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8EC36C3-CA0E-7137-126E-3BA3520AA9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64" y="4201802"/>
            <a:ext cx="2435852" cy="250075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E38E8E8-FC1E-D0DC-94A5-7402D61F2F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180" y="1920493"/>
            <a:ext cx="2928921" cy="3006857"/>
          </a:xfrm>
          <a:prstGeom prst="rect">
            <a:avLst/>
          </a:prstGeom>
        </p:spPr>
      </p:pic>
      <p:pic>
        <p:nvPicPr>
          <p:cNvPr id="9" name="Kép 8" descr="A képen szöveg, Betűtípus, képernyőkép, Grafik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FEB83FC-BFAB-2A82-3150-64BC12E8C0E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542" y="6180264"/>
            <a:ext cx="2671705" cy="5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22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406E3-6130-238D-3563-B458BEEC6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3B0513E-7B1A-30F3-3C2F-5A1D6EC2F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43" y="1374550"/>
            <a:ext cx="10515600" cy="55610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Zsonglőrködés a hatékony tanuláshoz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BB5FA716-B6D1-AEDE-5C94-E478A67D4311}"/>
              </a:ext>
            </a:extLst>
          </p:cNvPr>
          <p:cNvSpPr txBox="1">
            <a:spLocks/>
          </p:cNvSpPr>
          <p:nvPr/>
        </p:nvSpPr>
        <p:spPr>
          <a:xfrm>
            <a:off x="762926" y="2142905"/>
            <a:ext cx="7989188" cy="4894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Speciális kurzus az RKK hallgatóinak</a:t>
            </a:r>
            <a:endParaRPr lang="hu-HU" sz="24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1FB29CC8-5D1D-26C0-18ED-D82D14CF86A1}"/>
              </a:ext>
            </a:extLst>
          </p:cNvPr>
          <p:cNvSpPr txBox="1">
            <a:spLocks/>
          </p:cNvSpPr>
          <p:nvPr/>
        </p:nvSpPr>
        <p:spPr>
          <a:xfrm>
            <a:off x="762926" y="2835079"/>
            <a:ext cx="6111403" cy="17015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🧠 Célja: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tanulási hatékonyság növelése</a:t>
            </a:r>
            <a:endParaRPr lang="hu-HU" sz="20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Neurológiai egyensúly</a:t>
            </a: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fejlesztése mozgásalapú módszerrel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Elméleti háttér +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gyakorlati zsonglőrtechnika</a:t>
            </a:r>
            <a:endParaRPr lang="hu-HU" sz="20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8B27A060-B724-9F85-58A2-9D8DD7195B9E}"/>
              </a:ext>
            </a:extLst>
          </p:cNvPr>
          <p:cNvSpPr txBox="1">
            <a:spLocks/>
          </p:cNvSpPr>
          <p:nvPr/>
        </p:nvSpPr>
        <p:spPr>
          <a:xfrm>
            <a:off x="762926" y="4927350"/>
            <a:ext cx="5818413" cy="17015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✅ Eredmény: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Jobb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koncentráció</a:t>
            </a:r>
            <a:endParaRPr lang="hu-HU" sz="20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Fokozott </a:t>
            </a:r>
            <a:r>
              <a:rPr lang="hu-HU" sz="2000" b="1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tanulási teljesítmény</a:t>
            </a:r>
            <a:endParaRPr lang="hu-HU" sz="2000" dirty="0">
              <a:solidFill>
                <a:srgbClr val="151F3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Pozitív hatás a tanulmányi eredményekre</a:t>
            </a:r>
          </a:p>
        </p:txBody>
      </p:sp>
      <p:pic>
        <p:nvPicPr>
          <p:cNvPr id="6" name="Kép helye 3">
            <a:extLst>
              <a:ext uri="{FF2B5EF4-FFF2-40B4-BE49-F238E27FC236}">
                <a16:creationId xmlns:a16="http://schemas.microsoft.com/office/drawing/2014/main" id="{8C3ACA40-2E09-A02F-015B-3DC0BEC29B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105" b="20105"/>
          <a:stretch>
            <a:fillRect/>
          </a:stretch>
        </p:blipFill>
        <p:spPr>
          <a:xfrm>
            <a:off x="7053942" y="2091685"/>
            <a:ext cx="4598719" cy="3666148"/>
          </a:xfrm>
          <a:prstGeom prst="rect">
            <a:avLst/>
          </a:prstGeom>
        </p:spPr>
      </p:pic>
      <p:pic>
        <p:nvPicPr>
          <p:cNvPr id="7" name="Kép 6" descr="A képen szöveg, Betűtípus, képernyőkép, Grafik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87E017E-5883-7AD6-3AA8-33DA907DB7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301" y="6106651"/>
            <a:ext cx="2671705" cy="5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59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5a8d79f-4988-4c51-8955-eb925c2104a2" xsi:nil="true"/>
    <lcf76f155ced4ddcb4097134ff3c332f xmlns="6c09563d-6c12-4c6b-baa2-60c61770692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5F3567EE0DE56949A5517E79BA193775" ma:contentTypeVersion="18" ma:contentTypeDescription="Új dokumentum létrehozása." ma:contentTypeScope="" ma:versionID="f4065ab98be4e2358d895f60c3918654">
  <xsd:schema xmlns:xsd="http://www.w3.org/2001/XMLSchema" xmlns:xs="http://www.w3.org/2001/XMLSchema" xmlns:p="http://schemas.microsoft.com/office/2006/metadata/properties" xmlns:ns2="6c09563d-6c12-4c6b-baa2-60c617706928" xmlns:ns3="35a8d79f-4988-4c51-8955-eb925c2104a2" targetNamespace="http://schemas.microsoft.com/office/2006/metadata/properties" ma:root="true" ma:fieldsID="7f8a5c51db817a01f16a9a0cf626414b" ns2:_="" ns3:_="">
    <xsd:import namespace="6c09563d-6c12-4c6b-baa2-60c617706928"/>
    <xsd:import namespace="35a8d79f-4988-4c51-8955-eb925c2104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09563d-6c12-4c6b-baa2-60c6177069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Képcímkék" ma:readOnly="false" ma:fieldId="{5cf76f15-5ced-4ddc-b409-7134ff3c332f}" ma:taxonomyMulti="true" ma:sspId="81fdf5ea-129c-422e-b789-1a66b7cb61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a8d79f-4988-4c51-8955-eb925c2104a2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597d382-80dd-4d76-a2dc-4f71130f2be8}" ma:internalName="TaxCatchAll" ma:showField="CatchAllData" ma:web="35a8d79f-4988-4c51-8955-eb925c2104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2808FB-CD25-471D-B164-4F00EB809977}">
  <ds:schemaRefs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6c09563d-6c12-4c6b-baa2-60c617706928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35a8d79f-4988-4c51-8955-eb925c2104a2"/>
  </ds:schemaRefs>
</ds:datastoreItem>
</file>

<file path=customXml/itemProps2.xml><?xml version="1.0" encoding="utf-8"?>
<ds:datastoreItem xmlns:ds="http://schemas.openxmlformats.org/officeDocument/2006/customXml" ds:itemID="{BE14DBFE-9E4C-4826-8CB2-4D2FE78472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09563d-6c12-4c6b-baa2-60c617706928"/>
    <ds:schemaRef ds:uri="35a8d79f-4988-4c51-8955-eb925c2104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AF5B191-F15F-436A-B0D9-58EA730244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888</Words>
  <Application>Microsoft Office PowerPoint</Application>
  <PresentationFormat>Szélesvásznú</PresentationFormat>
  <Paragraphs>161</Paragraphs>
  <Slides>19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3</vt:i4>
      </vt:variant>
      <vt:variant>
        <vt:lpstr>Diacímek</vt:lpstr>
      </vt:variant>
      <vt:variant>
        <vt:i4>19</vt:i4>
      </vt:variant>
    </vt:vector>
  </HeadingPairs>
  <TitlesOfParts>
    <vt:vector size="26" baseType="lpstr">
      <vt:lpstr>Open Sans</vt:lpstr>
      <vt:lpstr>Open Sans Light</vt:lpstr>
      <vt:lpstr>Arial</vt:lpstr>
      <vt:lpstr>Calibri</vt:lpstr>
      <vt:lpstr>2_Office Theme</vt:lpstr>
      <vt:lpstr>3_Office Theme</vt:lpstr>
      <vt:lpstr>4_Office Theme</vt:lpstr>
      <vt:lpstr>Hallgatói jólléti programok</vt:lpstr>
      <vt:lpstr>Jólléti tevékenység az RKK-n</vt:lpstr>
      <vt:lpstr>PowerPoint-bemutató</vt:lpstr>
      <vt:lpstr>PowerPoint-bemutató</vt:lpstr>
      <vt:lpstr>PowerPoint-bemutató</vt:lpstr>
      <vt:lpstr>Regisztrációs hét</vt:lpstr>
      <vt:lpstr>Integrált Tudományok Szakkollégiuma (ITSZ)</vt:lpstr>
      <vt:lpstr>Terepgyakorlatok az ITSZ szervezésében</vt:lpstr>
      <vt:lpstr>Zsonglőrködés a hatékony tanuláshoz</vt:lpstr>
      <vt:lpstr>Matematika felzárkóztató kurzus</vt:lpstr>
      <vt:lpstr>Demonstrátori rendszer</vt:lpstr>
      <vt:lpstr>Kiscelli-Doberdó Tanösvény</vt:lpstr>
      <vt:lpstr>„Szabad labor” lehetőségek</vt:lpstr>
      <vt:lpstr>Szakkiállítások, Konferenciák, Versenyek</vt:lpstr>
      <vt:lpstr>Hallgatók munkáinak megjelenítése</vt:lpstr>
      <vt:lpstr>Online mesterkurzusok meghívott előadókkal</vt:lpstr>
      <vt:lpstr>Oktatás Székelyudvarhelyen</vt:lpstr>
      <vt:lpstr>RKK Oktatók és Hallgatók a sporteseményeken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Kulcsár Kiara Réka</cp:lastModifiedBy>
  <cp:revision>95</cp:revision>
  <cp:lastPrinted>2019-02-21T16:25:53Z</cp:lastPrinted>
  <dcterms:created xsi:type="dcterms:W3CDTF">2019-01-21T14:36:44Z</dcterms:created>
  <dcterms:modified xsi:type="dcterms:W3CDTF">2025-05-09T07:22:33Z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0x0101005F3567EE0DE56949A5517E79BA193775</vt:lpwstr>
  </property>
  <property fmtid="{D5CDD505-2E9C-101B-9397-08002B2CF9AE}" pid="3" name="MediaServiceImageTags">
    <vt:lpwstr/>
  </property>
</Properties>
</file>